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2A8C2C61-44B1-4C01-BA10-DEE96E7BA8A2}">
          <p14:sldIdLst>
            <p14:sldId id="256"/>
          </p14:sldIdLst>
        </p14:section>
        <p14:section name="Section sans titre" id="{43CB4A1F-64F1-4F79-B34C-CA5796A4AA7F}">
          <p14:sldIdLst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333F62"/>
    <a:srgbClr val="0B0B0D"/>
    <a:srgbClr val="5D4807"/>
    <a:srgbClr val="FFFFFF"/>
    <a:srgbClr val="3B1C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6" autoAdjust="0"/>
    <p:restoredTop sz="94660"/>
  </p:normalViewPr>
  <p:slideViewPr>
    <p:cSldViewPr>
      <p:cViewPr varScale="1">
        <p:scale>
          <a:sx n="63" d="100"/>
          <a:sy n="63" d="100"/>
        </p:scale>
        <p:origin x="170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ABAE4E-1B16-47DF-8A78-A980CD64296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7B5B03B-9B9C-4B40-A72C-A611D9742F3C}">
      <dgm:prSet phldrT="[Texte]" custT="1"/>
      <dgm:spPr/>
      <dgm:t>
        <a:bodyPr/>
        <a:lstStyle/>
        <a:p>
          <a:r>
            <a:rPr lang="fr-FR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DECENTRALISATION</a:t>
          </a:r>
          <a:r>
            <a:rPr lang="fr-FR" sz="2400" dirty="0"/>
            <a:t>  </a:t>
          </a:r>
        </a:p>
      </dgm:t>
    </dgm:pt>
    <dgm:pt modelId="{00EBB160-EAC2-40A8-A9B3-7B47996417FB}" type="parTrans" cxnId="{64C4B1FF-A9FC-45FA-9708-BBEA3A801CE5}">
      <dgm:prSet/>
      <dgm:spPr/>
      <dgm:t>
        <a:bodyPr/>
        <a:lstStyle/>
        <a:p>
          <a:endParaRPr lang="fr-FR"/>
        </a:p>
      </dgm:t>
    </dgm:pt>
    <dgm:pt modelId="{34002F66-35AF-4009-9B5E-46869115B2D2}" type="sibTrans" cxnId="{64C4B1FF-A9FC-45FA-9708-BBEA3A801CE5}">
      <dgm:prSet/>
      <dgm:spPr/>
      <dgm:t>
        <a:bodyPr/>
        <a:lstStyle/>
        <a:p>
          <a:endParaRPr lang="fr-FR"/>
        </a:p>
      </dgm:t>
    </dgm:pt>
    <dgm:pt modelId="{7779E22D-C5A8-4DF1-B859-890AABF90F49}">
      <dgm:prSet phldrT="[Texte]" custT="1"/>
      <dgm:spPr/>
      <dgm:t>
        <a:bodyPr/>
        <a:lstStyle/>
        <a:p>
          <a:r>
            <a:rPr lang="fr-F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Gouvernance démocratique</a:t>
          </a:r>
        </a:p>
      </dgm:t>
    </dgm:pt>
    <dgm:pt modelId="{5735310C-7C59-4764-992F-3B3B4A9DECB8}" type="parTrans" cxnId="{3197ABF4-D456-467D-93DD-7EC4B4D81DEA}">
      <dgm:prSet/>
      <dgm:spPr>
        <a:ln w="28575">
          <a:solidFill>
            <a:schemeClr val="accent5">
              <a:lumMod val="75000"/>
            </a:schemeClr>
          </a:solidFill>
          <a:prstDash val="solid"/>
          <a:headEnd type="none"/>
          <a:tailEnd type="triangle"/>
        </a:ln>
      </dgm:spPr>
      <dgm:t>
        <a:bodyPr/>
        <a:lstStyle/>
        <a:p>
          <a:endParaRPr lang="fr-FR"/>
        </a:p>
      </dgm:t>
    </dgm:pt>
    <dgm:pt modelId="{710FCA61-F942-4B91-B216-7E68E9E0F69D}" type="sibTrans" cxnId="{3197ABF4-D456-467D-93DD-7EC4B4D81DEA}">
      <dgm:prSet/>
      <dgm:spPr/>
      <dgm:t>
        <a:bodyPr/>
        <a:lstStyle/>
        <a:p>
          <a:endParaRPr lang="fr-FR"/>
        </a:p>
      </dgm:t>
    </dgm:pt>
    <dgm:pt modelId="{4227B7C8-A9BE-45B7-A7ED-DFED88B11996}">
      <dgm:prSet phldrT="[Texte]" custT="1"/>
      <dgm:spPr/>
      <dgm:t>
        <a:bodyPr/>
        <a:lstStyle/>
        <a:p>
          <a:pPr algn="ctr"/>
          <a:r>
            <a:rPr lang="fr-F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Développement local</a:t>
          </a:r>
        </a:p>
      </dgm:t>
    </dgm:pt>
    <dgm:pt modelId="{616ED58D-AE4D-4C7E-BBE5-1B2E75F8EA38}" type="parTrans" cxnId="{D6A0F374-68CA-4AA6-9A40-FBC20A5953EE}">
      <dgm:prSet/>
      <dgm:spPr>
        <a:ln w="28575">
          <a:solidFill>
            <a:schemeClr val="accent5">
              <a:lumMod val="75000"/>
            </a:schemeClr>
          </a:solidFill>
          <a:tailEnd type="triangle"/>
        </a:ln>
      </dgm:spPr>
      <dgm:t>
        <a:bodyPr/>
        <a:lstStyle/>
        <a:p>
          <a:endParaRPr lang="fr-FR"/>
        </a:p>
      </dgm:t>
    </dgm:pt>
    <dgm:pt modelId="{AF021063-4E73-4428-B103-431742F0D541}" type="sibTrans" cxnId="{D6A0F374-68CA-4AA6-9A40-FBC20A5953EE}">
      <dgm:prSet/>
      <dgm:spPr/>
      <dgm:t>
        <a:bodyPr/>
        <a:lstStyle/>
        <a:p>
          <a:endParaRPr lang="fr-FR"/>
        </a:p>
      </dgm:t>
    </dgm:pt>
    <dgm:pt modelId="{3DE5EEF3-3E58-483F-90F3-23D99CB30126}">
      <dgm:prSet custT="1"/>
      <dgm:spPr/>
      <dgm:t>
        <a:bodyPr/>
        <a:lstStyle/>
        <a:p>
          <a:r>
            <a:rPr lang="fr-F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Promotion de l’égalité du genre </a:t>
          </a:r>
        </a:p>
      </dgm:t>
    </dgm:pt>
    <dgm:pt modelId="{19DBA55C-46BE-4EC2-B239-8DBD08970584}" type="parTrans" cxnId="{75AC4FC5-75C5-419C-8ECE-DC5412093912}">
      <dgm:prSet/>
      <dgm:spPr>
        <a:ln w="28575">
          <a:solidFill>
            <a:schemeClr val="accent5">
              <a:lumMod val="75000"/>
            </a:schemeClr>
          </a:solidFill>
          <a:tailEnd type="triangle"/>
        </a:ln>
      </dgm:spPr>
      <dgm:t>
        <a:bodyPr/>
        <a:lstStyle/>
        <a:p>
          <a:endParaRPr lang="fr-FR"/>
        </a:p>
      </dgm:t>
    </dgm:pt>
    <dgm:pt modelId="{DD470D58-EF9D-453B-BDED-DFFEF3FB8180}" type="sibTrans" cxnId="{75AC4FC5-75C5-419C-8ECE-DC5412093912}">
      <dgm:prSet/>
      <dgm:spPr/>
      <dgm:t>
        <a:bodyPr/>
        <a:lstStyle/>
        <a:p>
          <a:endParaRPr lang="fr-FR"/>
        </a:p>
      </dgm:t>
    </dgm:pt>
    <dgm:pt modelId="{1ECE6D54-874B-43C9-AAA0-C596D6086B8A}" type="pres">
      <dgm:prSet presAssocID="{36ABAE4E-1B16-47DF-8A78-A980CD64296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4486112-758F-4C50-88D4-F2E1270AA720}" type="pres">
      <dgm:prSet presAssocID="{97B5B03B-9B9C-4B40-A72C-A611D9742F3C}" presName="root1" presStyleCnt="0"/>
      <dgm:spPr/>
    </dgm:pt>
    <dgm:pt modelId="{2474CA1F-574E-4E8D-BF9C-4DD23D5F0A11}" type="pres">
      <dgm:prSet presAssocID="{97B5B03B-9B9C-4B40-A72C-A611D9742F3C}" presName="LevelOneTextNode" presStyleLbl="node0" presStyleIdx="0" presStyleCnt="1" custScaleX="82605" custScaleY="118671" custLinFactNeighborX="5345" custLinFactNeighborY="-3986">
        <dgm:presLayoutVars>
          <dgm:chPref val="3"/>
        </dgm:presLayoutVars>
      </dgm:prSet>
      <dgm:spPr/>
    </dgm:pt>
    <dgm:pt modelId="{EC20E35C-64F5-4740-8B51-FE8611516103}" type="pres">
      <dgm:prSet presAssocID="{97B5B03B-9B9C-4B40-A72C-A611D9742F3C}" presName="level2hierChild" presStyleCnt="0"/>
      <dgm:spPr/>
    </dgm:pt>
    <dgm:pt modelId="{9A06B6BE-E2C0-4AFE-B0A3-BEF6FE74E712}" type="pres">
      <dgm:prSet presAssocID="{5735310C-7C59-4764-992F-3B3B4A9DECB8}" presName="conn2-1" presStyleLbl="parChTrans1D2" presStyleIdx="0" presStyleCnt="3"/>
      <dgm:spPr/>
    </dgm:pt>
    <dgm:pt modelId="{E20EED85-C1F7-4264-8DA8-06E18D528468}" type="pres">
      <dgm:prSet presAssocID="{5735310C-7C59-4764-992F-3B3B4A9DECB8}" presName="connTx" presStyleLbl="parChTrans1D2" presStyleIdx="0" presStyleCnt="3"/>
      <dgm:spPr/>
    </dgm:pt>
    <dgm:pt modelId="{EF932EE3-B3EF-4AF9-8A5E-9BF7BA61920A}" type="pres">
      <dgm:prSet presAssocID="{7779E22D-C5A8-4DF1-B859-890AABF90F49}" presName="root2" presStyleCnt="0"/>
      <dgm:spPr/>
    </dgm:pt>
    <dgm:pt modelId="{81967DFB-52AB-48BB-B3D5-849B35099BB3}" type="pres">
      <dgm:prSet presAssocID="{7779E22D-C5A8-4DF1-B859-890AABF90F49}" presName="LevelTwoTextNode" presStyleLbl="node2" presStyleIdx="0" presStyleCnt="3" custScaleX="78212" custScaleY="27058" custLinFactNeighborX="-13172" custLinFactNeighborY="-10874">
        <dgm:presLayoutVars>
          <dgm:chPref val="3"/>
        </dgm:presLayoutVars>
      </dgm:prSet>
      <dgm:spPr/>
    </dgm:pt>
    <dgm:pt modelId="{EFA11A9B-EC20-490B-8276-1F17455883C4}" type="pres">
      <dgm:prSet presAssocID="{7779E22D-C5A8-4DF1-B859-890AABF90F49}" presName="level3hierChild" presStyleCnt="0"/>
      <dgm:spPr/>
    </dgm:pt>
    <dgm:pt modelId="{B6DA2804-788B-4F32-8638-A2112A7B2088}" type="pres">
      <dgm:prSet presAssocID="{616ED58D-AE4D-4C7E-BBE5-1B2E75F8EA38}" presName="conn2-1" presStyleLbl="parChTrans1D2" presStyleIdx="1" presStyleCnt="3"/>
      <dgm:spPr/>
    </dgm:pt>
    <dgm:pt modelId="{5A3981C1-63FA-4785-9A79-0A411436D012}" type="pres">
      <dgm:prSet presAssocID="{616ED58D-AE4D-4C7E-BBE5-1B2E75F8EA38}" presName="connTx" presStyleLbl="parChTrans1D2" presStyleIdx="1" presStyleCnt="3"/>
      <dgm:spPr/>
    </dgm:pt>
    <dgm:pt modelId="{D2E9DDB5-4C90-4F49-83AF-29E05C550E1E}" type="pres">
      <dgm:prSet presAssocID="{4227B7C8-A9BE-45B7-A7ED-DFED88B11996}" presName="root2" presStyleCnt="0"/>
      <dgm:spPr/>
    </dgm:pt>
    <dgm:pt modelId="{4FBEBA19-5367-46A8-88AC-926852A5C25F}" type="pres">
      <dgm:prSet presAssocID="{4227B7C8-A9BE-45B7-A7ED-DFED88B11996}" presName="LevelTwoTextNode" presStyleLbl="node2" presStyleIdx="1" presStyleCnt="3" custScaleX="73947" custScaleY="29499" custLinFactNeighborX="-13053" custLinFactNeighborY="-4901">
        <dgm:presLayoutVars>
          <dgm:chPref val="3"/>
        </dgm:presLayoutVars>
      </dgm:prSet>
      <dgm:spPr/>
    </dgm:pt>
    <dgm:pt modelId="{BBE6B9E2-5440-4CCE-812A-F4C37F262DE1}" type="pres">
      <dgm:prSet presAssocID="{4227B7C8-A9BE-45B7-A7ED-DFED88B11996}" presName="level3hierChild" presStyleCnt="0"/>
      <dgm:spPr/>
    </dgm:pt>
    <dgm:pt modelId="{CD1A6880-F960-4DAA-BCF1-458C2A6CCF29}" type="pres">
      <dgm:prSet presAssocID="{19DBA55C-46BE-4EC2-B239-8DBD08970584}" presName="conn2-1" presStyleLbl="parChTrans1D2" presStyleIdx="2" presStyleCnt="3"/>
      <dgm:spPr/>
    </dgm:pt>
    <dgm:pt modelId="{8D30B043-9D89-4EEE-933D-86325B84C763}" type="pres">
      <dgm:prSet presAssocID="{19DBA55C-46BE-4EC2-B239-8DBD08970584}" presName="connTx" presStyleLbl="parChTrans1D2" presStyleIdx="2" presStyleCnt="3"/>
      <dgm:spPr/>
    </dgm:pt>
    <dgm:pt modelId="{5E96810A-AADD-4721-B563-A58352C67EAF}" type="pres">
      <dgm:prSet presAssocID="{3DE5EEF3-3E58-483F-90F3-23D99CB30126}" presName="root2" presStyleCnt="0"/>
      <dgm:spPr/>
    </dgm:pt>
    <dgm:pt modelId="{83EAC674-7324-4ABE-AD4A-AA23F2ED5CA4}" type="pres">
      <dgm:prSet presAssocID="{3DE5EEF3-3E58-483F-90F3-23D99CB30126}" presName="LevelTwoTextNode" presStyleLbl="node2" presStyleIdx="2" presStyleCnt="3" custScaleX="72644" custScaleY="29528" custLinFactNeighborX="-13675" custLinFactNeighborY="-5638">
        <dgm:presLayoutVars>
          <dgm:chPref val="3"/>
        </dgm:presLayoutVars>
      </dgm:prSet>
      <dgm:spPr/>
    </dgm:pt>
    <dgm:pt modelId="{6A1C9DC9-B1AA-4707-8F9D-CC2DA56DAB96}" type="pres">
      <dgm:prSet presAssocID="{3DE5EEF3-3E58-483F-90F3-23D99CB30126}" presName="level3hierChild" presStyleCnt="0"/>
      <dgm:spPr/>
    </dgm:pt>
  </dgm:ptLst>
  <dgm:cxnLst>
    <dgm:cxn modelId="{473EC104-B816-4F57-9623-C1ECE56F79E9}" type="presOf" srcId="{19DBA55C-46BE-4EC2-B239-8DBD08970584}" destId="{CD1A6880-F960-4DAA-BCF1-458C2A6CCF29}" srcOrd="0" destOrd="0" presId="urn:microsoft.com/office/officeart/2005/8/layout/hierarchy2"/>
    <dgm:cxn modelId="{F37BB119-CCA0-4D94-A0E7-9E09E90808DA}" type="presOf" srcId="{616ED58D-AE4D-4C7E-BBE5-1B2E75F8EA38}" destId="{5A3981C1-63FA-4785-9A79-0A411436D012}" srcOrd="1" destOrd="0" presId="urn:microsoft.com/office/officeart/2005/8/layout/hierarchy2"/>
    <dgm:cxn modelId="{5152B921-F020-4B8E-8C46-8176ED284AD9}" type="presOf" srcId="{19DBA55C-46BE-4EC2-B239-8DBD08970584}" destId="{8D30B043-9D89-4EEE-933D-86325B84C763}" srcOrd="1" destOrd="0" presId="urn:microsoft.com/office/officeart/2005/8/layout/hierarchy2"/>
    <dgm:cxn modelId="{A505CD2C-34C4-49A9-AAD8-11DFF1B03554}" type="presOf" srcId="{7779E22D-C5A8-4DF1-B859-890AABF90F49}" destId="{81967DFB-52AB-48BB-B3D5-849B35099BB3}" srcOrd="0" destOrd="0" presId="urn:microsoft.com/office/officeart/2005/8/layout/hierarchy2"/>
    <dgm:cxn modelId="{D0FDF05C-FFB3-491C-A060-8C44CBBFBD44}" type="presOf" srcId="{5735310C-7C59-4764-992F-3B3B4A9DECB8}" destId="{E20EED85-C1F7-4264-8DA8-06E18D528468}" srcOrd="1" destOrd="0" presId="urn:microsoft.com/office/officeart/2005/8/layout/hierarchy2"/>
    <dgm:cxn modelId="{C93C9242-454D-432C-9B7F-B5E16028DC47}" type="presOf" srcId="{3DE5EEF3-3E58-483F-90F3-23D99CB30126}" destId="{83EAC674-7324-4ABE-AD4A-AA23F2ED5CA4}" srcOrd="0" destOrd="0" presId="urn:microsoft.com/office/officeart/2005/8/layout/hierarchy2"/>
    <dgm:cxn modelId="{156D444B-1B0D-435E-A5B7-1CBFA9403218}" type="presOf" srcId="{5735310C-7C59-4764-992F-3B3B4A9DECB8}" destId="{9A06B6BE-E2C0-4AFE-B0A3-BEF6FE74E712}" srcOrd="0" destOrd="0" presId="urn:microsoft.com/office/officeart/2005/8/layout/hierarchy2"/>
    <dgm:cxn modelId="{D6A0F374-68CA-4AA6-9A40-FBC20A5953EE}" srcId="{97B5B03B-9B9C-4B40-A72C-A611D9742F3C}" destId="{4227B7C8-A9BE-45B7-A7ED-DFED88B11996}" srcOrd="1" destOrd="0" parTransId="{616ED58D-AE4D-4C7E-BBE5-1B2E75F8EA38}" sibTransId="{AF021063-4E73-4428-B103-431742F0D541}"/>
    <dgm:cxn modelId="{6CEA7C79-594B-4762-A48D-637D12CF1692}" type="presOf" srcId="{616ED58D-AE4D-4C7E-BBE5-1B2E75F8EA38}" destId="{B6DA2804-788B-4F32-8638-A2112A7B2088}" srcOrd="0" destOrd="0" presId="urn:microsoft.com/office/officeart/2005/8/layout/hierarchy2"/>
    <dgm:cxn modelId="{C91BE0A1-03FB-4D93-95C3-DEF6C57CD529}" type="presOf" srcId="{36ABAE4E-1B16-47DF-8A78-A980CD642962}" destId="{1ECE6D54-874B-43C9-AAA0-C596D6086B8A}" srcOrd="0" destOrd="0" presId="urn:microsoft.com/office/officeart/2005/8/layout/hierarchy2"/>
    <dgm:cxn modelId="{6E134CAF-D55B-4493-9CF3-C306717BB2D4}" type="presOf" srcId="{97B5B03B-9B9C-4B40-A72C-A611D9742F3C}" destId="{2474CA1F-574E-4E8D-BF9C-4DD23D5F0A11}" srcOrd="0" destOrd="0" presId="urn:microsoft.com/office/officeart/2005/8/layout/hierarchy2"/>
    <dgm:cxn modelId="{F8FF59B4-FF11-4A62-A988-6C3782EBCEEB}" type="presOf" srcId="{4227B7C8-A9BE-45B7-A7ED-DFED88B11996}" destId="{4FBEBA19-5367-46A8-88AC-926852A5C25F}" srcOrd="0" destOrd="0" presId="urn:microsoft.com/office/officeart/2005/8/layout/hierarchy2"/>
    <dgm:cxn modelId="{75AC4FC5-75C5-419C-8ECE-DC5412093912}" srcId="{97B5B03B-9B9C-4B40-A72C-A611D9742F3C}" destId="{3DE5EEF3-3E58-483F-90F3-23D99CB30126}" srcOrd="2" destOrd="0" parTransId="{19DBA55C-46BE-4EC2-B239-8DBD08970584}" sibTransId="{DD470D58-EF9D-453B-BDED-DFFEF3FB8180}"/>
    <dgm:cxn modelId="{3197ABF4-D456-467D-93DD-7EC4B4D81DEA}" srcId="{97B5B03B-9B9C-4B40-A72C-A611D9742F3C}" destId="{7779E22D-C5A8-4DF1-B859-890AABF90F49}" srcOrd="0" destOrd="0" parTransId="{5735310C-7C59-4764-992F-3B3B4A9DECB8}" sibTransId="{710FCA61-F942-4B91-B216-7E68E9E0F69D}"/>
    <dgm:cxn modelId="{64C4B1FF-A9FC-45FA-9708-BBEA3A801CE5}" srcId="{36ABAE4E-1B16-47DF-8A78-A980CD642962}" destId="{97B5B03B-9B9C-4B40-A72C-A611D9742F3C}" srcOrd="0" destOrd="0" parTransId="{00EBB160-EAC2-40A8-A9B3-7B47996417FB}" sibTransId="{34002F66-35AF-4009-9B5E-46869115B2D2}"/>
    <dgm:cxn modelId="{5154E8F3-7D2C-46A2-AD29-90EBDEB051AA}" type="presParOf" srcId="{1ECE6D54-874B-43C9-AAA0-C596D6086B8A}" destId="{64486112-758F-4C50-88D4-F2E1270AA720}" srcOrd="0" destOrd="0" presId="urn:microsoft.com/office/officeart/2005/8/layout/hierarchy2"/>
    <dgm:cxn modelId="{75793591-EE7F-4872-B5B4-2E28F097FE35}" type="presParOf" srcId="{64486112-758F-4C50-88D4-F2E1270AA720}" destId="{2474CA1F-574E-4E8D-BF9C-4DD23D5F0A11}" srcOrd="0" destOrd="0" presId="urn:microsoft.com/office/officeart/2005/8/layout/hierarchy2"/>
    <dgm:cxn modelId="{26EBA14D-36CE-4A11-8FBF-8D710BB047CC}" type="presParOf" srcId="{64486112-758F-4C50-88D4-F2E1270AA720}" destId="{EC20E35C-64F5-4740-8B51-FE8611516103}" srcOrd="1" destOrd="0" presId="urn:microsoft.com/office/officeart/2005/8/layout/hierarchy2"/>
    <dgm:cxn modelId="{D4DECA44-5193-4355-B1B7-51EDC99A1A4C}" type="presParOf" srcId="{EC20E35C-64F5-4740-8B51-FE8611516103}" destId="{9A06B6BE-E2C0-4AFE-B0A3-BEF6FE74E712}" srcOrd="0" destOrd="0" presId="urn:microsoft.com/office/officeart/2005/8/layout/hierarchy2"/>
    <dgm:cxn modelId="{7679CC8A-44B9-4461-B963-28397D67C62F}" type="presParOf" srcId="{9A06B6BE-E2C0-4AFE-B0A3-BEF6FE74E712}" destId="{E20EED85-C1F7-4264-8DA8-06E18D528468}" srcOrd="0" destOrd="0" presId="urn:microsoft.com/office/officeart/2005/8/layout/hierarchy2"/>
    <dgm:cxn modelId="{03066A4D-04B5-4E28-BE27-248B85744FA4}" type="presParOf" srcId="{EC20E35C-64F5-4740-8B51-FE8611516103}" destId="{EF932EE3-B3EF-4AF9-8A5E-9BF7BA61920A}" srcOrd="1" destOrd="0" presId="urn:microsoft.com/office/officeart/2005/8/layout/hierarchy2"/>
    <dgm:cxn modelId="{D8F2CB9B-9473-47B3-B86A-DDF302CC4998}" type="presParOf" srcId="{EF932EE3-B3EF-4AF9-8A5E-9BF7BA61920A}" destId="{81967DFB-52AB-48BB-B3D5-849B35099BB3}" srcOrd="0" destOrd="0" presId="urn:microsoft.com/office/officeart/2005/8/layout/hierarchy2"/>
    <dgm:cxn modelId="{8E875542-AFD1-4DA2-B8FB-FA5ED518772A}" type="presParOf" srcId="{EF932EE3-B3EF-4AF9-8A5E-9BF7BA61920A}" destId="{EFA11A9B-EC20-490B-8276-1F17455883C4}" srcOrd="1" destOrd="0" presId="urn:microsoft.com/office/officeart/2005/8/layout/hierarchy2"/>
    <dgm:cxn modelId="{B1EE7322-4D8F-4231-9EA9-77DE943B6F0A}" type="presParOf" srcId="{EC20E35C-64F5-4740-8B51-FE8611516103}" destId="{B6DA2804-788B-4F32-8638-A2112A7B2088}" srcOrd="2" destOrd="0" presId="urn:microsoft.com/office/officeart/2005/8/layout/hierarchy2"/>
    <dgm:cxn modelId="{F46A08C8-3DF6-4C95-92B2-C7D0D5E24A9D}" type="presParOf" srcId="{B6DA2804-788B-4F32-8638-A2112A7B2088}" destId="{5A3981C1-63FA-4785-9A79-0A411436D012}" srcOrd="0" destOrd="0" presId="urn:microsoft.com/office/officeart/2005/8/layout/hierarchy2"/>
    <dgm:cxn modelId="{6977FE6C-17EC-48DF-8327-2936D5646D7B}" type="presParOf" srcId="{EC20E35C-64F5-4740-8B51-FE8611516103}" destId="{D2E9DDB5-4C90-4F49-83AF-29E05C550E1E}" srcOrd="3" destOrd="0" presId="urn:microsoft.com/office/officeart/2005/8/layout/hierarchy2"/>
    <dgm:cxn modelId="{ACE90815-4A65-4EE9-B556-9A1B636F5ECE}" type="presParOf" srcId="{D2E9DDB5-4C90-4F49-83AF-29E05C550E1E}" destId="{4FBEBA19-5367-46A8-88AC-926852A5C25F}" srcOrd="0" destOrd="0" presId="urn:microsoft.com/office/officeart/2005/8/layout/hierarchy2"/>
    <dgm:cxn modelId="{0DA411CE-73B1-48AD-850F-61FD8FA9AD7B}" type="presParOf" srcId="{D2E9DDB5-4C90-4F49-83AF-29E05C550E1E}" destId="{BBE6B9E2-5440-4CCE-812A-F4C37F262DE1}" srcOrd="1" destOrd="0" presId="urn:microsoft.com/office/officeart/2005/8/layout/hierarchy2"/>
    <dgm:cxn modelId="{26F5E732-879D-4F01-92D6-BF91D963016B}" type="presParOf" srcId="{EC20E35C-64F5-4740-8B51-FE8611516103}" destId="{CD1A6880-F960-4DAA-BCF1-458C2A6CCF29}" srcOrd="4" destOrd="0" presId="urn:microsoft.com/office/officeart/2005/8/layout/hierarchy2"/>
    <dgm:cxn modelId="{ACAE64D8-746B-4520-ABFF-01635951EAB4}" type="presParOf" srcId="{CD1A6880-F960-4DAA-BCF1-458C2A6CCF29}" destId="{8D30B043-9D89-4EEE-933D-86325B84C763}" srcOrd="0" destOrd="0" presId="urn:microsoft.com/office/officeart/2005/8/layout/hierarchy2"/>
    <dgm:cxn modelId="{A758C5EB-6380-477C-8B7B-28F3D16DFE90}" type="presParOf" srcId="{EC20E35C-64F5-4740-8B51-FE8611516103}" destId="{5E96810A-AADD-4721-B563-A58352C67EAF}" srcOrd="5" destOrd="0" presId="urn:microsoft.com/office/officeart/2005/8/layout/hierarchy2"/>
    <dgm:cxn modelId="{51AA1B6D-BBEB-4B73-8D1C-30BE5367357B}" type="presParOf" srcId="{5E96810A-AADD-4721-B563-A58352C67EAF}" destId="{83EAC674-7324-4ABE-AD4A-AA23F2ED5CA4}" srcOrd="0" destOrd="0" presId="urn:microsoft.com/office/officeart/2005/8/layout/hierarchy2"/>
    <dgm:cxn modelId="{79B44748-C71A-40D0-BE6C-1646FC903F3F}" type="presParOf" srcId="{5E96810A-AADD-4721-B563-A58352C67EAF}" destId="{6A1C9DC9-B1AA-4707-8F9D-CC2DA56DAB9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BED4C0-DFDA-4D5D-852D-330D6D618A59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071227-F6BC-48D2-BA08-A772305D927E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CIBLES</a:t>
          </a:r>
        </a:p>
      </dgm:t>
    </dgm:pt>
    <dgm:pt modelId="{24AEFE24-665E-41A2-B47F-735249509194}" type="parTrans" cxnId="{13F1EE03-B06C-4A1C-8B56-FAB62E5DE9AE}">
      <dgm:prSet/>
      <dgm:spPr/>
      <dgm:t>
        <a:bodyPr/>
        <a:lstStyle/>
        <a:p>
          <a:endParaRPr lang="fr-FR"/>
        </a:p>
      </dgm:t>
    </dgm:pt>
    <dgm:pt modelId="{3045D70D-CED1-4A6D-A781-ABBDCC6460A7}" type="sibTrans" cxnId="{13F1EE03-B06C-4A1C-8B56-FAB62E5DE9AE}">
      <dgm:prSet/>
      <dgm:spPr/>
      <dgm:t>
        <a:bodyPr/>
        <a:lstStyle/>
        <a:p>
          <a:endParaRPr lang="fr-FR"/>
        </a:p>
      </dgm:t>
    </dgm:pt>
    <dgm:pt modelId="{07BB0C95-7C66-4E64-A75C-530211B0AD37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Associations locales </a:t>
          </a:r>
        </a:p>
      </dgm:t>
    </dgm:pt>
    <dgm:pt modelId="{2371F674-BE67-44FD-AF38-B3D28322F9DD}" type="parTrans" cxnId="{40DBF08A-76B9-4C8F-BFE6-A691A8BB6C17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fr-FR"/>
        </a:p>
      </dgm:t>
    </dgm:pt>
    <dgm:pt modelId="{CAB5D513-400A-4E22-AE03-2F4EC7C1F88F}" type="sibTrans" cxnId="{40DBF08A-76B9-4C8F-BFE6-A691A8BB6C17}">
      <dgm:prSet/>
      <dgm:spPr/>
      <dgm:t>
        <a:bodyPr/>
        <a:lstStyle/>
        <a:p>
          <a:endParaRPr lang="fr-FR"/>
        </a:p>
      </dgm:t>
    </dgm:pt>
    <dgm:pt modelId="{5B38C8E5-0A27-40C2-83AB-668C6C0FE676}">
      <dgm:prSet phldrT="[Texte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Administrations municipales </a:t>
          </a:r>
        </a:p>
      </dgm:t>
    </dgm:pt>
    <dgm:pt modelId="{A232C0F2-CAD5-45D8-9271-F08FC789AF72}" type="parTrans" cxnId="{E5781CCE-F153-4E01-AFF3-BB85B3B748C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fr-FR"/>
        </a:p>
      </dgm:t>
    </dgm:pt>
    <dgm:pt modelId="{991DDF23-9ED0-4F57-8E8F-984C318136FE}" type="sibTrans" cxnId="{E5781CCE-F153-4E01-AFF3-BB85B3B748C6}">
      <dgm:prSet/>
      <dgm:spPr/>
      <dgm:t>
        <a:bodyPr/>
        <a:lstStyle/>
        <a:p>
          <a:endParaRPr lang="fr-FR"/>
        </a:p>
      </dgm:t>
    </dgm:pt>
    <dgm:pt modelId="{3B4D2B65-41F0-4F6B-8497-64A0BB2C6866}">
      <dgm:prSet phldrT="[Texte]" custT="1"/>
      <dgm:spPr>
        <a:solidFill>
          <a:srgbClr val="00B0F0"/>
        </a:solidFill>
      </dgm:spPr>
      <dgm:t>
        <a:bodyPr/>
        <a:lstStyle/>
        <a:p>
          <a:r>
            <a:rPr lang="fr-FR" sz="2000" dirty="0">
              <a:solidFill>
                <a:srgbClr val="3B1C0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Elu(e)s du conseil municipal</a:t>
          </a:r>
        </a:p>
      </dgm:t>
    </dgm:pt>
    <dgm:pt modelId="{C7D1615B-756D-4673-A0FF-0F981DA5BEC5}" type="parTrans" cxnId="{0E595F11-3AB2-4C4E-AC47-8EB2EFEA295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fr-FR"/>
        </a:p>
      </dgm:t>
    </dgm:pt>
    <dgm:pt modelId="{A1DE6A5D-0C7F-49CD-8397-8C9A79B91DF1}" type="sibTrans" cxnId="{0E595F11-3AB2-4C4E-AC47-8EB2EFEA295E}">
      <dgm:prSet/>
      <dgm:spPr/>
      <dgm:t>
        <a:bodyPr/>
        <a:lstStyle/>
        <a:p>
          <a:endParaRPr lang="fr-FR"/>
        </a:p>
      </dgm:t>
    </dgm:pt>
    <dgm:pt modelId="{FFBD68B9-17D1-41AB-86D8-835A493675B0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fr-FR" sz="20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Radios et  journaux locaux</a:t>
          </a:r>
        </a:p>
      </dgm:t>
    </dgm:pt>
    <dgm:pt modelId="{DC3C5791-A8B1-427C-A0DA-0A4CC228EE3C}" type="parTrans" cxnId="{86776C1F-B23C-45F4-A35F-A6F71648C4B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fr-FR"/>
        </a:p>
      </dgm:t>
    </dgm:pt>
    <dgm:pt modelId="{59F17B3C-45B9-4ED7-80D3-719699B9662A}" type="sibTrans" cxnId="{86776C1F-B23C-45F4-A35F-A6F71648C4B2}">
      <dgm:prSet/>
      <dgm:spPr/>
      <dgm:t>
        <a:bodyPr/>
        <a:lstStyle/>
        <a:p>
          <a:endParaRPr lang="fr-FR"/>
        </a:p>
      </dgm:t>
    </dgm:pt>
    <dgm:pt modelId="{FB5C7797-73E0-4134-BDE2-5DCD951A3934}" type="pres">
      <dgm:prSet presAssocID="{8FBED4C0-DFDA-4D5D-852D-330D6D618A5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6D272EE-5FD5-4441-8BCF-F4A961328F50}" type="pres">
      <dgm:prSet presAssocID="{4E071227-F6BC-48D2-BA08-A772305D927E}" presName="centerShape" presStyleLbl="node0" presStyleIdx="0" presStyleCnt="1" custScaleX="166566" custScaleY="131538" custLinFactNeighborX="-210"/>
      <dgm:spPr/>
    </dgm:pt>
    <dgm:pt modelId="{6C3151A9-9023-48EF-941C-2AFA1FE802B2}" type="pres">
      <dgm:prSet presAssocID="{2371F674-BE67-44FD-AF38-B3D28322F9DD}" presName="parTrans" presStyleLbl="sibTrans2D1" presStyleIdx="0" presStyleCnt="4"/>
      <dgm:spPr/>
    </dgm:pt>
    <dgm:pt modelId="{7F5F4407-F4AB-4548-B943-5AC365DFFE24}" type="pres">
      <dgm:prSet presAssocID="{2371F674-BE67-44FD-AF38-B3D28322F9DD}" presName="connectorText" presStyleLbl="sibTrans2D1" presStyleIdx="0" presStyleCnt="4"/>
      <dgm:spPr/>
    </dgm:pt>
    <dgm:pt modelId="{A17C1CD5-8700-4DA4-8002-B27CC3DD46CB}" type="pres">
      <dgm:prSet presAssocID="{07BB0C95-7C66-4E64-A75C-530211B0AD37}" presName="node" presStyleLbl="node1" presStyleIdx="0" presStyleCnt="4" custScaleX="146973" custScaleY="116066" custRadScaleRad="97109" custRadScaleInc="1897">
        <dgm:presLayoutVars>
          <dgm:bulletEnabled val="1"/>
        </dgm:presLayoutVars>
      </dgm:prSet>
      <dgm:spPr/>
    </dgm:pt>
    <dgm:pt modelId="{33C4D049-F402-4D29-817B-E7FB23995856}" type="pres">
      <dgm:prSet presAssocID="{A232C0F2-CAD5-45D8-9271-F08FC789AF72}" presName="parTrans" presStyleLbl="sibTrans2D1" presStyleIdx="1" presStyleCnt="4"/>
      <dgm:spPr/>
    </dgm:pt>
    <dgm:pt modelId="{310E6164-777C-4F62-8294-A46EB090F0EB}" type="pres">
      <dgm:prSet presAssocID="{A232C0F2-CAD5-45D8-9271-F08FC789AF72}" presName="connectorText" presStyleLbl="sibTrans2D1" presStyleIdx="1" presStyleCnt="4"/>
      <dgm:spPr/>
    </dgm:pt>
    <dgm:pt modelId="{8185F2ED-AACD-4B82-93D0-B5DD0591017B}" type="pres">
      <dgm:prSet presAssocID="{5B38C8E5-0A27-40C2-83AB-668C6C0FE676}" presName="node" presStyleLbl="node1" presStyleIdx="1" presStyleCnt="4" custScaleX="147070" custScaleY="115979" custRadScaleRad="123144" custRadScaleInc="-114">
        <dgm:presLayoutVars>
          <dgm:bulletEnabled val="1"/>
        </dgm:presLayoutVars>
      </dgm:prSet>
      <dgm:spPr/>
    </dgm:pt>
    <dgm:pt modelId="{5A7623BF-6724-47B4-8737-BD21572AB7D3}" type="pres">
      <dgm:prSet presAssocID="{C7D1615B-756D-4673-A0FF-0F981DA5BEC5}" presName="parTrans" presStyleLbl="sibTrans2D1" presStyleIdx="2" presStyleCnt="4"/>
      <dgm:spPr/>
    </dgm:pt>
    <dgm:pt modelId="{4261BC78-2E49-4413-960A-4BBFDF8F169E}" type="pres">
      <dgm:prSet presAssocID="{C7D1615B-756D-4673-A0FF-0F981DA5BEC5}" presName="connectorText" presStyleLbl="sibTrans2D1" presStyleIdx="2" presStyleCnt="4"/>
      <dgm:spPr/>
    </dgm:pt>
    <dgm:pt modelId="{1EA82EE6-563F-46FC-971B-16A88BA463B6}" type="pres">
      <dgm:prSet presAssocID="{3B4D2B65-41F0-4F6B-8497-64A0BB2C6866}" presName="node" presStyleLbl="node1" presStyleIdx="2" presStyleCnt="4" custScaleX="146973" custScaleY="116066" custRadScaleRad="94480">
        <dgm:presLayoutVars>
          <dgm:bulletEnabled val="1"/>
        </dgm:presLayoutVars>
      </dgm:prSet>
      <dgm:spPr/>
    </dgm:pt>
    <dgm:pt modelId="{E9DD77E4-2FAB-4480-8104-0CC56E72422D}" type="pres">
      <dgm:prSet presAssocID="{DC3C5791-A8B1-427C-A0DA-0A4CC228EE3C}" presName="parTrans" presStyleLbl="sibTrans2D1" presStyleIdx="3" presStyleCnt="4"/>
      <dgm:spPr/>
    </dgm:pt>
    <dgm:pt modelId="{79BFA8F2-BD8A-44A7-A9E2-A18BE0A27FD3}" type="pres">
      <dgm:prSet presAssocID="{DC3C5791-A8B1-427C-A0DA-0A4CC228EE3C}" presName="connectorText" presStyleLbl="sibTrans2D1" presStyleIdx="3" presStyleCnt="4"/>
      <dgm:spPr/>
    </dgm:pt>
    <dgm:pt modelId="{4C7C5314-296C-4819-AB06-ADA99B0AC24B}" type="pres">
      <dgm:prSet presAssocID="{FFBD68B9-17D1-41AB-86D8-835A493675B0}" presName="node" presStyleLbl="node1" presStyleIdx="3" presStyleCnt="4" custScaleX="146973" custScaleY="116066" custRadScaleRad="127121">
        <dgm:presLayoutVars>
          <dgm:bulletEnabled val="1"/>
        </dgm:presLayoutVars>
      </dgm:prSet>
      <dgm:spPr/>
    </dgm:pt>
  </dgm:ptLst>
  <dgm:cxnLst>
    <dgm:cxn modelId="{13F1EE03-B06C-4A1C-8B56-FAB62E5DE9AE}" srcId="{8FBED4C0-DFDA-4D5D-852D-330D6D618A59}" destId="{4E071227-F6BC-48D2-BA08-A772305D927E}" srcOrd="0" destOrd="0" parTransId="{24AEFE24-665E-41A2-B47F-735249509194}" sibTransId="{3045D70D-CED1-4A6D-A781-ABBDCC6460A7}"/>
    <dgm:cxn modelId="{0E595F11-3AB2-4C4E-AC47-8EB2EFEA295E}" srcId="{4E071227-F6BC-48D2-BA08-A772305D927E}" destId="{3B4D2B65-41F0-4F6B-8497-64A0BB2C6866}" srcOrd="2" destOrd="0" parTransId="{C7D1615B-756D-4673-A0FF-0F981DA5BEC5}" sibTransId="{A1DE6A5D-0C7F-49CD-8397-8C9A79B91DF1}"/>
    <dgm:cxn modelId="{86776C1F-B23C-45F4-A35F-A6F71648C4B2}" srcId="{4E071227-F6BC-48D2-BA08-A772305D927E}" destId="{FFBD68B9-17D1-41AB-86D8-835A493675B0}" srcOrd="3" destOrd="0" parTransId="{DC3C5791-A8B1-427C-A0DA-0A4CC228EE3C}" sibTransId="{59F17B3C-45B9-4ED7-80D3-719699B9662A}"/>
    <dgm:cxn modelId="{2B006360-7D83-4416-BEE2-16D291C751C6}" type="presOf" srcId="{07BB0C95-7C66-4E64-A75C-530211B0AD37}" destId="{A17C1CD5-8700-4DA4-8002-B27CC3DD46CB}" srcOrd="0" destOrd="0" presId="urn:microsoft.com/office/officeart/2005/8/layout/radial5"/>
    <dgm:cxn modelId="{D401B143-07A4-4840-AE75-6C5436BF5495}" type="presOf" srcId="{FFBD68B9-17D1-41AB-86D8-835A493675B0}" destId="{4C7C5314-296C-4819-AB06-ADA99B0AC24B}" srcOrd="0" destOrd="0" presId="urn:microsoft.com/office/officeart/2005/8/layout/radial5"/>
    <dgm:cxn modelId="{3044A567-84D4-4E69-AAA7-5CB3D52C3A63}" type="presOf" srcId="{A232C0F2-CAD5-45D8-9271-F08FC789AF72}" destId="{310E6164-777C-4F62-8294-A46EB090F0EB}" srcOrd="1" destOrd="0" presId="urn:microsoft.com/office/officeart/2005/8/layout/radial5"/>
    <dgm:cxn modelId="{22D93F6E-02F5-406A-A6DF-0E1B52C03129}" type="presOf" srcId="{C7D1615B-756D-4673-A0FF-0F981DA5BEC5}" destId="{5A7623BF-6724-47B4-8737-BD21572AB7D3}" srcOrd="0" destOrd="0" presId="urn:microsoft.com/office/officeart/2005/8/layout/radial5"/>
    <dgm:cxn modelId="{40DBF08A-76B9-4C8F-BFE6-A691A8BB6C17}" srcId="{4E071227-F6BC-48D2-BA08-A772305D927E}" destId="{07BB0C95-7C66-4E64-A75C-530211B0AD37}" srcOrd="0" destOrd="0" parTransId="{2371F674-BE67-44FD-AF38-B3D28322F9DD}" sibTransId="{CAB5D513-400A-4E22-AE03-2F4EC7C1F88F}"/>
    <dgm:cxn modelId="{5AE96A8F-7ECF-4CAD-9D12-8DAE7AC582F4}" type="presOf" srcId="{2371F674-BE67-44FD-AF38-B3D28322F9DD}" destId="{6C3151A9-9023-48EF-941C-2AFA1FE802B2}" srcOrd="0" destOrd="0" presId="urn:microsoft.com/office/officeart/2005/8/layout/radial5"/>
    <dgm:cxn modelId="{ACD1B695-2195-48D8-A482-BDD539F02E25}" type="presOf" srcId="{C7D1615B-756D-4673-A0FF-0F981DA5BEC5}" destId="{4261BC78-2E49-4413-960A-4BBFDF8F169E}" srcOrd="1" destOrd="0" presId="urn:microsoft.com/office/officeart/2005/8/layout/radial5"/>
    <dgm:cxn modelId="{134BAABA-9BBD-4C4B-98F9-802E8D7A6493}" type="presOf" srcId="{2371F674-BE67-44FD-AF38-B3D28322F9DD}" destId="{7F5F4407-F4AB-4548-B943-5AC365DFFE24}" srcOrd="1" destOrd="0" presId="urn:microsoft.com/office/officeart/2005/8/layout/radial5"/>
    <dgm:cxn modelId="{D3997FC2-9BDE-497F-B66A-2AB5A9495939}" type="presOf" srcId="{4E071227-F6BC-48D2-BA08-A772305D927E}" destId="{16D272EE-5FD5-4441-8BCF-F4A961328F50}" srcOrd="0" destOrd="0" presId="urn:microsoft.com/office/officeart/2005/8/layout/radial5"/>
    <dgm:cxn modelId="{4BF9BFC7-713B-4DE9-B814-7F7146C6879F}" type="presOf" srcId="{5B38C8E5-0A27-40C2-83AB-668C6C0FE676}" destId="{8185F2ED-AACD-4B82-93D0-B5DD0591017B}" srcOrd="0" destOrd="0" presId="urn:microsoft.com/office/officeart/2005/8/layout/radial5"/>
    <dgm:cxn modelId="{5509F2C9-05FF-4F9D-A9BB-F7417553B5DD}" type="presOf" srcId="{DC3C5791-A8B1-427C-A0DA-0A4CC228EE3C}" destId="{79BFA8F2-BD8A-44A7-A9E2-A18BE0A27FD3}" srcOrd="1" destOrd="0" presId="urn:microsoft.com/office/officeart/2005/8/layout/radial5"/>
    <dgm:cxn modelId="{E5781CCE-F153-4E01-AFF3-BB85B3B748C6}" srcId="{4E071227-F6BC-48D2-BA08-A772305D927E}" destId="{5B38C8E5-0A27-40C2-83AB-668C6C0FE676}" srcOrd="1" destOrd="0" parTransId="{A232C0F2-CAD5-45D8-9271-F08FC789AF72}" sibTransId="{991DDF23-9ED0-4F57-8E8F-984C318136FE}"/>
    <dgm:cxn modelId="{444E89E0-07EA-45E2-9194-29341F196816}" type="presOf" srcId="{3B4D2B65-41F0-4F6B-8497-64A0BB2C6866}" destId="{1EA82EE6-563F-46FC-971B-16A88BA463B6}" srcOrd="0" destOrd="0" presId="urn:microsoft.com/office/officeart/2005/8/layout/radial5"/>
    <dgm:cxn modelId="{B20B47E1-DDF6-48C4-9519-571007A057CB}" type="presOf" srcId="{DC3C5791-A8B1-427C-A0DA-0A4CC228EE3C}" destId="{E9DD77E4-2FAB-4480-8104-0CC56E72422D}" srcOrd="0" destOrd="0" presId="urn:microsoft.com/office/officeart/2005/8/layout/radial5"/>
    <dgm:cxn modelId="{776FA8EF-4FC4-40D4-91AA-2E2859CCCDE2}" type="presOf" srcId="{8FBED4C0-DFDA-4D5D-852D-330D6D618A59}" destId="{FB5C7797-73E0-4134-BDE2-5DCD951A3934}" srcOrd="0" destOrd="0" presId="urn:microsoft.com/office/officeart/2005/8/layout/radial5"/>
    <dgm:cxn modelId="{1D08D5F8-5D26-4A73-8DE9-0FBED035160B}" type="presOf" srcId="{A232C0F2-CAD5-45D8-9271-F08FC789AF72}" destId="{33C4D049-F402-4D29-817B-E7FB23995856}" srcOrd="0" destOrd="0" presId="urn:microsoft.com/office/officeart/2005/8/layout/radial5"/>
    <dgm:cxn modelId="{2A2710DA-861D-41AE-BC0C-FCB4D0E9C144}" type="presParOf" srcId="{FB5C7797-73E0-4134-BDE2-5DCD951A3934}" destId="{16D272EE-5FD5-4441-8BCF-F4A961328F50}" srcOrd="0" destOrd="0" presId="urn:microsoft.com/office/officeart/2005/8/layout/radial5"/>
    <dgm:cxn modelId="{B39F60A2-BCA0-41D5-8E65-C2904436E5A7}" type="presParOf" srcId="{FB5C7797-73E0-4134-BDE2-5DCD951A3934}" destId="{6C3151A9-9023-48EF-941C-2AFA1FE802B2}" srcOrd="1" destOrd="0" presId="urn:microsoft.com/office/officeart/2005/8/layout/radial5"/>
    <dgm:cxn modelId="{6DF94CEC-5922-4720-972F-72763827B648}" type="presParOf" srcId="{6C3151A9-9023-48EF-941C-2AFA1FE802B2}" destId="{7F5F4407-F4AB-4548-B943-5AC365DFFE24}" srcOrd="0" destOrd="0" presId="urn:microsoft.com/office/officeart/2005/8/layout/radial5"/>
    <dgm:cxn modelId="{E5219176-D5ED-49AA-B299-0CB82CD8E6AB}" type="presParOf" srcId="{FB5C7797-73E0-4134-BDE2-5DCD951A3934}" destId="{A17C1CD5-8700-4DA4-8002-B27CC3DD46CB}" srcOrd="2" destOrd="0" presId="urn:microsoft.com/office/officeart/2005/8/layout/radial5"/>
    <dgm:cxn modelId="{9205FD1A-B118-48C8-BBFC-6F04C76ABBE7}" type="presParOf" srcId="{FB5C7797-73E0-4134-BDE2-5DCD951A3934}" destId="{33C4D049-F402-4D29-817B-E7FB23995856}" srcOrd="3" destOrd="0" presId="urn:microsoft.com/office/officeart/2005/8/layout/radial5"/>
    <dgm:cxn modelId="{1AF951CB-74F6-46C4-9590-858A33DF65FE}" type="presParOf" srcId="{33C4D049-F402-4D29-817B-E7FB23995856}" destId="{310E6164-777C-4F62-8294-A46EB090F0EB}" srcOrd="0" destOrd="0" presId="urn:microsoft.com/office/officeart/2005/8/layout/radial5"/>
    <dgm:cxn modelId="{C17EAEEE-7369-44A8-B7D2-21D768348A32}" type="presParOf" srcId="{FB5C7797-73E0-4134-BDE2-5DCD951A3934}" destId="{8185F2ED-AACD-4B82-93D0-B5DD0591017B}" srcOrd="4" destOrd="0" presId="urn:microsoft.com/office/officeart/2005/8/layout/radial5"/>
    <dgm:cxn modelId="{B7583508-7E5B-4705-9D60-E9DDF4813FD3}" type="presParOf" srcId="{FB5C7797-73E0-4134-BDE2-5DCD951A3934}" destId="{5A7623BF-6724-47B4-8737-BD21572AB7D3}" srcOrd="5" destOrd="0" presId="urn:microsoft.com/office/officeart/2005/8/layout/radial5"/>
    <dgm:cxn modelId="{C3B3A1F3-43C4-468C-BDA7-A958B62FF4B8}" type="presParOf" srcId="{5A7623BF-6724-47B4-8737-BD21572AB7D3}" destId="{4261BC78-2E49-4413-960A-4BBFDF8F169E}" srcOrd="0" destOrd="0" presId="urn:microsoft.com/office/officeart/2005/8/layout/radial5"/>
    <dgm:cxn modelId="{047E77B1-8C08-4A9F-A364-49BCF605F195}" type="presParOf" srcId="{FB5C7797-73E0-4134-BDE2-5DCD951A3934}" destId="{1EA82EE6-563F-46FC-971B-16A88BA463B6}" srcOrd="6" destOrd="0" presId="urn:microsoft.com/office/officeart/2005/8/layout/radial5"/>
    <dgm:cxn modelId="{EC7D7F48-50E6-4A73-BE8E-322BE6B944E3}" type="presParOf" srcId="{FB5C7797-73E0-4134-BDE2-5DCD951A3934}" destId="{E9DD77E4-2FAB-4480-8104-0CC56E72422D}" srcOrd="7" destOrd="0" presId="urn:microsoft.com/office/officeart/2005/8/layout/radial5"/>
    <dgm:cxn modelId="{8118B77C-5504-4AF5-8794-764E603B1A8B}" type="presParOf" srcId="{E9DD77E4-2FAB-4480-8104-0CC56E72422D}" destId="{79BFA8F2-BD8A-44A7-A9E2-A18BE0A27FD3}" srcOrd="0" destOrd="0" presId="urn:microsoft.com/office/officeart/2005/8/layout/radial5"/>
    <dgm:cxn modelId="{E04671C7-085F-4047-9BA3-47119A9B3ECC}" type="presParOf" srcId="{FB5C7797-73E0-4134-BDE2-5DCD951A3934}" destId="{4C7C5314-296C-4819-AB06-ADA99B0AC24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4CA1F-574E-4E8D-BF9C-4DD23D5F0A11}">
      <dsp:nvSpPr>
        <dsp:cNvPr id="0" name=""/>
        <dsp:cNvSpPr/>
      </dsp:nvSpPr>
      <dsp:spPr>
        <a:xfrm>
          <a:off x="250945" y="588394"/>
          <a:ext cx="3766462" cy="2705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DECENTRALISATION</a:t>
          </a:r>
          <a:r>
            <a:rPr lang="fr-FR" sz="2400" kern="1200" dirty="0"/>
            <a:t>  </a:t>
          </a:r>
        </a:p>
      </dsp:txBody>
      <dsp:txXfrm>
        <a:off x="330185" y="667634"/>
        <a:ext cx="3607982" cy="2546984"/>
      </dsp:txXfrm>
    </dsp:sp>
    <dsp:sp modelId="{9A06B6BE-E2C0-4AFE-B0A3-BEF6FE74E712}">
      <dsp:nvSpPr>
        <dsp:cNvPr id="0" name=""/>
        <dsp:cNvSpPr/>
      </dsp:nvSpPr>
      <dsp:spPr>
        <a:xfrm rot="18593515">
          <a:off x="3743511" y="1304712"/>
          <a:ext cx="1527330" cy="100975"/>
        </a:xfrm>
        <a:custGeom>
          <a:avLst/>
          <a:gdLst/>
          <a:ahLst/>
          <a:cxnLst/>
          <a:rect l="0" t="0" r="0" b="0"/>
          <a:pathLst>
            <a:path>
              <a:moveTo>
                <a:pt x="0" y="50487"/>
              </a:moveTo>
              <a:lnTo>
                <a:pt x="1527330" y="50487"/>
              </a:lnTo>
            </a:path>
          </a:pathLst>
        </a:cu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headEnd type="non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468993" y="1317017"/>
        <a:ext cx="76366" cy="76366"/>
      </dsp:txXfrm>
    </dsp:sp>
    <dsp:sp modelId="{81967DFB-52AB-48BB-B3D5-849B35099BB3}">
      <dsp:nvSpPr>
        <dsp:cNvPr id="0" name=""/>
        <dsp:cNvSpPr/>
      </dsp:nvSpPr>
      <dsp:spPr>
        <a:xfrm>
          <a:off x="4996947" y="460839"/>
          <a:ext cx="3566158" cy="616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Gouvernance démocratique</a:t>
          </a:r>
        </a:p>
      </dsp:txBody>
      <dsp:txXfrm>
        <a:off x="5015014" y="478906"/>
        <a:ext cx="3530024" cy="580735"/>
      </dsp:txXfrm>
    </dsp:sp>
    <dsp:sp modelId="{B6DA2804-788B-4F32-8638-A2112A7B2088}">
      <dsp:nvSpPr>
        <dsp:cNvPr id="0" name=""/>
        <dsp:cNvSpPr/>
      </dsp:nvSpPr>
      <dsp:spPr>
        <a:xfrm rot="21429065">
          <a:off x="4016797" y="1866131"/>
          <a:ext cx="986184" cy="100975"/>
        </a:xfrm>
        <a:custGeom>
          <a:avLst/>
          <a:gdLst/>
          <a:ahLst/>
          <a:cxnLst/>
          <a:rect l="0" t="0" r="0" b="0"/>
          <a:pathLst>
            <a:path>
              <a:moveTo>
                <a:pt x="0" y="50487"/>
              </a:moveTo>
              <a:lnTo>
                <a:pt x="986184" y="50487"/>
              </a:lnTo>
            </a:path>
          </a:pathLst>
        </a:cu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485235" y="1891964"/>
        <a:ext cx="49309" cy="49309"/>
      </dsp:txXfrm>
    </dsp:sp>
    <dsp:sp modelId="{4FBEBA19-5367-46A8-88AC-926852A5C25F}">
      <dsp:nvSpPr>
        <dsp:cNvPr id="0" name=""/>
        <dsp:cNvSpPr/>
      </dsp:nvSpPr>
      <dsp:spPr>
        <a:xfrm>
          <a:off x="5002373" y="1555851"/>
          <a:ext cx="3371691" cy="6725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Développement local</a:t>
          </a:r>
        </a:p>
      </dsp:txBody>
      <dsp:txXfrm>
        <a:off x="5022070" y="1575548"/>
        <a:ext cx="3332297" cy="633124"/>
      </dsp:txXfrm>
    </dsp:sp>
    <dsp:sp modelId="{CD1A6880-F960-4DAA-BCF1-458C2A6CCF29}">
      <dsp:nvSpPr>
        <dsp:cNvPr id="0" name=""/>
        <dsp:cNvSpPr/>
      </dsp:nvSpPr>
      <dsp:spPr>
        <a:xfrm rot="2686284">
          <a:off x="3821970" y="2365140"/>
          <a:ext cx="1347478" cy="100975"/>
        </a:xfrm>
        <a:custGeom>
          <a:avLst/>
          <a:gdLst/>
          <a:ahLst/>
          <a:cxnLst/>
          <a:rect l="0" t="0" r="0" b="0"/>
          <a:pathLst>
            <a:path>
              <a:moveTo>
                <a:pt x="0" y="50487"/>
              </a:moveTo>
              <a:lnTo>
                <a:pt x="1347478" y="50487"/>
              </a:lnTo>
            </a:path>
          </a:pathLst>
        </a:cu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462022" y="2381941"/>
        <a:ext cx="67373" cy="67373"/>
      </dsp:txXfrm>
    </dsp:sp>
    <dsp:sp modelId="{83EAC674-7324-4ABE-AD4A-AA23F2ED5CA4}">
      <dsp:nvSpPr>
        <dsp:cNvPr id="0" name=""/>
        <dsp:cNvSpPr/>
      </dsp:nvSpPr>
      <dsp:spPr>
        <a:xfrm>
          <a:off x="4974012" y="2553539"/>
          <a:ext cx="3312279" cy="673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Promotion de l’égalité du genre </a:t>
          </a:r>
        </a:p>
      </dsp:txBody>
      <dsp:txXfrm>
        <a:off x="4993729" y="2573256"/>
        <a:ext cx="3272845" cy="6337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72EE-5FD5-4441-8BCF-F4A961328F50}">
      <dsp:nvSpPr>
        <dsp:cNvPr id="0" name=""/>
        <dsp:cNvSpPr/>
      </dsp:nvSpPr>
      <dsp:spPr>
        <a:xfrm>
          <a:off x="2717438" y="2072896"/>
          <a:ext cx="2774339" cy="2190910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CIBLES</a:t>
          </a:r>
        </a:p>
      </dsp:txBody>
      <dsp:txXfrm>
        <a:off x="3123731" y="2393747"/>
        <a:ext cx="1961753" cy="1549208"/>
      </dsp:txXfrm>
    </dsp:sp>
    <dsp:sp modelId="{6C3151A9-9023-48EF-941C-2AFA1FE802B2}">
      <dsp:nvSpPr>
        <dsp:cNvPr id="0" name=""/>
        <dsp:cNvSpPr/>
      </dsp:nvSpPr>
      <dsp:spPr>
        <a:xfrm rot="16266085">
          <a:off x="4074282" y="1692415"/>
          <a:ext cx="106515" cy="566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4089952" y="1821650"/>
        <a:ext cx="74561" cy="339785"/>
      </dsp:txXfrm>
    </dsp:sp>
    <dsp:sp modelId="{A17C1CD5-8700-4DA4-8002-B27CC3DD46CB}">
      <dsp:nvSpPr>
        <dsp:cNvPr id="0" name=""/>
        <dsp:cNvSpPr/>
      </dsp:nvSpPr>
      <dsp:spPr>
        <a:xfrm>
          <a:off x="2924112" y="-61008"/>
          <a:ext cx="2447996" cy="1933206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Associations locales </a:t>
          </a:r>
        </a:p>
      </dsp:txBody>
      <dsp:txXfrm>
        <a:off x="3282613" y="222103"/>
        <a:ext cx="1730994" cy="1366984"/>
      </dsp:txXfrm>
    </dsp:sp>
    <dsp:sp modelId="{33C4D049-F402-4D29-817B-E7FB23995856}">
      <dsp:nvSpPr>
        <dsp:cNvPr id="0" name=""/>
        <dsp:cNvSpPr/>
      </dsp:nvSpPr>
      <dsp:spPr>
        <a:xfrm rot="21596932">
          <a:off x="5550634" y="2883844"/>
          <a:ext cx="141792" cy="566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5550634" y="2997124"/>
        <a:ext cx="99254" cy="339785"/>
      </dsp:txXfrm>
    </dsp:sp>
    <dsp:sp modelId="{8185F2ED-AACD-4B82-93D0-B5DD0591017B}">
      <dsp:nvSpPr>
        <dsp:cNvPr id="0" name=""/>
        <dsp:cNvSpPr/>
      </dsp:nvSpPr>
      <dsp:spPr>
        <a:xfrm>
          <a:off x="5759310" y="2199903"/>
          <a:ext cx="2449612" cy="1931757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Administrations municipales </a:t>
          </a:r>
        </a:p>
      </dsp:txBody>
      <dsp:txXfrm>
        <a:off x="6118047" y="2482802"/>
        <a:ext cx="1732138" cy="1365959"/>
      </dsp:txXfrm>
    </dsp:sp>
    <dsp:sp modelId="{5A7623BF-6724-47B4-8737-BD21572AB7D3}">
      <dsp:nvSpPr>
        <dsp:cNvPr id="0" name=""/>
        <dsp:cNvSpPr/>
      </dsp:nvSpPr>
      <dsp:spPr>
        <a:xfrm rot="5384718">
          <a:off x="4072759" y="4048399"/>
          <a:ext cx="74039" cy="566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4083816" y="4150554"/>
        <a:ext cx="51827" cy="339785"/>
      </dsp:txXfrm>
    </dsp:sp>
    <dsp:sp modelId="{1EA82EE6-563F-46FC-971B-16A88BA463B6}">
      <dsp:nvSpPr>
        <dsp:cNvPr id="0" name=""/>
        <dsp:cNvSpPr/>
      </dsp:nvSpPr>
      <dsp:spPr>
        <a:xfrm>
          <a:off x="2890397" y="4403490"/>
          <a:ext cx="2447996" cy="1933206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rgbClr val="3B1C0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Elu(e)s du conseil municipal</a:t>
          </a:r>
        </a:p>
      </dsp:txBody>
      <dsp:txXfrm>
        <a:off x="3248898" y="4686601"/>
        <a:ext cx="1730994" cy="1366984"/>
      </dsp:txXfrm>
    </dsp:sp>
    <dsp:sp modelId="{E9DD77E4-2FAB-4480-8104-0CC56E72422D}">
      <dsp:nvSpPr>
        <dsp:cNvPr id="0" name=""/>
        <dsp:cNvSpPr/>
      </dsp:nvSpPr>
      <dsp:spPr>
        <a:xfrm rot="10800000">
          <a:off x="2515357" y="2885198"/>
          <a:ext cx="142804" cy="566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 rot="10800000">
        <a:off x="2558198" y="2998459"/>
        <a:ext cx="99963" cy="339785"/>
      </dsp:txXfrm>
    </dsp:sp>
    <dsp:sp modelId="{4C7C5314-296C-4819-AB06-ADA99B0AC24B}">
      <dsp:nvSpPr>
        <dsp:cNvPr id="0" name=""/>
        <dsp:cNvSpPr/>
      </dsp:nvSpPr>
      <dsp:spPr>
        <a:xfrm>
          <a:off x="0" y="2201748"/>
          <a:ext cx="2447996" cy="193320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Radios et  journaux locaux</a:t>
          </a:r>
        </a:p>
      </dsp:txBody>
      <dsp:txXfrm>
        <a:off x="358501" y="2484859"/>
        <a:ext cx="1730994" cy="1366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A396E-7AAA-43C5-B93C-3A29FEBED78A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A3685-5BA7-4AD3-898F-C2AD26C8C2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157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99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69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469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95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47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8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08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8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03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564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3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9ED818-E3A6-435A-9F50-1030A28197F3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D3BE4-1A96-433D-9DC2-4FA8E5BE67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90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C:\Users\aziz\Desktop\carte adherent\LOGO JAUN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0000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597352"/>
          </a:xfrm>
        </p:spPr>
        <p:txBody>
          <a:bodyPr>
            <a:noAutofit/>
          </a:bodyPr>
          <a:lstStyle/>
          <a:p>
            <a:endParaRPr lang="fr-FR" sz="28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4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‘’FEMMES ET HOMMES EGAUX 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DANS LES POUVOIRS LOCAUX ’’</a:t>
            </a:r>
          </a:p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                        </a:t>
            </a:r>
          </a:p>
          <a:p>
            <a:pPr algn="l"/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</a:t>
            </a:r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1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fr-FR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Image 6" descr="Image associé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6496050"/>
            <a:ext cx="1539875" cy="36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gualidad-entre-hombres-y-mujer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2060848"/>
            <a:ext cx="5760640" cy="308194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0" y="6488668"/>
            <a:ext cx="255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Projet supporté par 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056" y="5311114"/>
            <a:ext cx="5292080" cy="815801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marL="457200" algn="l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Partenaires : L’Académie Européenne pour les femmes en politique, L’Union Nationale de la Femme Tunisienne, Le Centre de Tunis pour la Liberté de Presse </a:t>
            </a:r>
            <a:endParaRPr lang="fr-FR" sz="1200" b="1" dirty="0">
              <a:solidFill>
                <a:srgbClr val="00206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01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:\Users\aziz\Desktop\carte adherent\LOGO JAUNE.jpg"/>
          <p:cNvPicPr/>
          <p:nvPr/>
        </p:nvPicPr>
        <p:blipFill rotWithShape="1">
          <a:blip r:embed="rId2" cstate="print"/>
          <a:srcRect t="6479" r="5252"/>
          <a:stretch/>
        </p:blipFill>
        <p:spPr bwMode="auto">
          <a:xfrm>
            <a:off x="3719173" y="0"/>
            <a:ext cx="1705654" cy="168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1484784"/>
            <a:ext cx="9144000" cy="5256584"/>
          </a:xfrm>
        </p:spPr>
        <p:txBody>
          <a:bodyPr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‘’FEMMES ET HOMMES EGAUX </a:t>
            </a:r>
          </a:p>
          <a:p>
            <a:pPr marL="0" indent="0" algn="ctr">
              <a:buNone/>
            </a:pP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DANS LES POUVOIRS LOCAUX ’’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789357944"/>
              </p:ext>
            </p:extLst>
          </p:nvPr>
        </p:nvGraphicFramePr>
        <p:xfrm>
          <a:off x="-26931" y="3068960"/>
          <a:ext cx="917093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956050" y="3981866"/>
            <a:ext cx="797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/>
              <a:t>+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956050" y="5120851"/>
            <a:ext cx="797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/>
              <a:t>+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316416" y="4293096"/>
            <a:ext cx="827584" cy="15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425926" y="4120365"/>
            <a:ext cx="423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4694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258015040"/>
              </p:ext>
            </p:extLst>
          </p:nvPr>
        </p:nvGraphicFramePr>
        <p:xfrm>
          <a:off x="539552" y="260648"/>
          <a:ext cx="82296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940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164322"/>
            <a:ext cx="4131915" cy="504056"/>
          </a:xfrm>
        </p:spPr>
        <p:txBody>
          <a:bodyPr>
            <a:normAutofit fontScale="90000"/>
          </a:bodyPr>
          <a:lstStyle/>
          <a:p>
            <a:r>
              <a:rPr lang="fr-FR" sz="2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ACTIVITES</a:t>
            </a:r>
            <a:r>
              <a:rPr lang="fr-F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r-FR" sz="2800" b="1" i="1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RESULTATS </a:t>
            </a:r>
            <a:endParaRPr lang="fr-FR" sz="2800" i="1" u="sng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9512" y="668378"/>
            <a:ext cx="9001000" cy="5805264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Formation en matière du leadership, de l’égalité de genre et de la bonne gouvernance</a:t>
            </a:r>
            <a:r>
              <a:rPr lang="fr-FR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avec les acteurs associatifs et administrations locales</a:t>
            </a:r>
          </a:p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des statuts et règlements intérieurs des OSCs</a:t>
            </a:r>
            <a:endParaRPr lang="fr-FR" sz="24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Un manuel de bonnes pratiques : « Comment intégrer le genre                      dans le développement et la gouvernance locale ? »</a:t>
            </a:r>
          </a:p>
          <a:p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Formation et Education des élu-e-s à la planification, la gouvernance et l’exécution des projets de développement local respectant l’égalité de genre</a:t>
            </a:r>
            <a:endParaRPr lang="fr-FR" sz="2400" b="1" u="sng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fr-FR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projets de développement « PILOTE » 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Campagne de communication et sensibilisation</a:t>
            </a:r>
            <a:endParaRPr lang="fr-FR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dirty="0"/>
              <a:t>           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Journée </a:t>
            </a:r>
            <a:r>
              <a:rPr lang="fr-FR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mars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 Cité des Femmes »</a:t>
            </a:r>
            <a:endParaRPr lang="fr-FR" sz="24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Formation en journalisme citoyen et égalité hommes/femmes</a:t>
            </a:r>
            <a:br>
              <a:rPr lang="ru-RU" b="1" dirty="0"/>
            </a:br>
            <a:r>
              <a:rPr lang="fr-FR" b="1" dirty="0"/>
              <a:t>        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Émissions radiophoniques, Articles de presse sur la parité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/>
              <a:t> </a:t>
            </a:r>
            <a:br>
              <a:rPr lang="ru-RU" dirty="0"/>
            </a:b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cteur en arc 9"/>
          <p:cNvCxnSpPr/>
          <p:nvPr/>
        </p:nvCxnSpPr>
        <p:spPr>
          <a:xfrm>
            <a:off x="534473" y="4149080"/>
            <a:ext cx="432048" cy="144016"/>
          </a:xfrm>
          <a:prstGeom prst="curvedConnector3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en arc 12"/>
          <p:cNvCxnSpPr/>
          <p:nvPr/>
        </p:nvCxnSpPr>
        <p:spPr>
          <a:xfrm>
            <a:off x="522535" y="1944134"/>
            <a:ext cx="432048" cy="144016"/>
          </a:xfrm>
          <a:prstGeom prst="curvedConnector3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en arc 14"/>
          <p:cNvCxnSpPr/>
          <p:nvPr/>
        </p:nvCxnSpPr>
        <p:spPr>
          <a:xfrm>
            <a:off x="522535" y="5013176"/>
            <a:ext cx="432048" cy="144016"/>
          </a:xfrm>
          <a:prstGeom prst="curvedConnector3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rc 16"/>
          <p:cNvCxnSpPr/>
          <p:nvPr/>
        </p:nvCxnSpPr>
        <p:spPr>
          <a:xfrm>
            <a:off x="522535" y="5774900"/>
            <a:ext cx="432048" cy="144016"/>
          </a:xfrm>
          <a:prstGeom prst="curvedConnector3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rc 17"/>
          <p:cNvCxnSpPr/>
          <p:nvPr/>
        </p:nvCxnSpPr>
        <p:spPr>
          <a:xfrm>
            <a:off x="534473" y="2320066"/>
            <a:ext cx="432048" cy="144016"/>
          </a:xfrm>
          <a:prstGeom prst="curvedConnector3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49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19872" y="404664"/>
            <a:ext cx="5184576" cy="620688"/>
          </a:xfrm>
        </p:spPr>
        <p:txBody>
          <a:bodyPr>
            <a:normAutofit fontScale="90000"/>
          </a:bodyPr>
          <a:lstStyle/>
          <a:p>
            <a:br>
              <a:rPr lang="fr-FR" sz="31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fr-FR" sz="3100" b="1" u="sng" dirty="0">
                <a:latin typeface="Times New Roman" pitchFamily="18" charset="0"/>
                <a:cs typeface="Times New Roman" pitchFamily="18" charset="0"/>
              </a:rPr>
              <a:t>L’EVENEMENT :</a:t>
            </a:r>
            <a:br>
              <a:rPr lang="fr-FR" sz="31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fr-FR" sz="31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fr-FR" sz="2400" b="1" u="sng" dirty="0">
                <a:solidFill>
                  <a:srgbClr val="4F81BD">
                    <a:lumMod val="75000"/>
                  </a:srgbClr>
                </a:solidFill>
              </a:rPr>
            </a:br>
            <a:r>
              <a:rPr lang="fr-FR" sz="2400" b="1" u="sng" dirty="0">
                <a:solidFill>
                  <a:srgbClr val="4F81BD">
                    <a:lumMod val="75000"/>
                  </a:srgbClr>
                </a:solidFill>
              </a:rPr>
              <a:t> </a:t>
            </a:r>
            <a:br>
              <a:rPr lang="fr-FR" sz="2400" b="1" u="sng" dirty="0">
                <a:solidFill>
                  <a:srgbClr val="4F81BD">
                    <a:lumMod val="75000"/>
                  </a:srgbClr>
                </a:solidFill>
              </a:rPr>
            </a:br>
            <a:endParaRPr lang="fr-FR" sz="30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32776"/>
            <a:ext cx="2921276" cy="20081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5577" y="3212976"/>
            <a:ext cx="7632848" cy="278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Symbol"/>
              <a:buChar char=""/>
            </a:pPr>
            <a:r>
              <a:rPr lang="fr-FR" sz="2400" dirty="0">
                <a:latin typeface="Times New Roman"/>
                <a:ea typeface="Times New Roman"/>
                <a:cs typeface="Arial"/>
              </a:rPr>
              <a:t>Corps des femmes :</a:t>
            </a:r>
            <a:r>
              <a:rPr lang="fr-FR" sz="24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ABSENCE/</a:t>
            </a:r>
            <a:r>
              <a:rPr lang="fr-FR" sz="2400" dirty="0">
                <a:latin typeface="Times New Roman"/>
                <a:ea typeface="Times New Roman"/>
                <a:cs typeface="Arial"/>
              </a:rPr>
              <a:t>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Arial"/>
              </a:rPr>
              <a:t>PRESENCE </a:t>
            </a:r>
            <a:endParaRPr lang="fr-FR" sz="2000" b="1" dirty="0">
              <a:solidFill>
                <a:schemeClr val="accent1">
                  <a:lumMod val="50000"/>
                </a:schemeClr>
              </a:solidFill>
              <a:ea typeface="Times New Roman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latin typeface="Times New Roman"/>
                <a:ea typeface="Times New Roman"/>
                <a:cs typeface="Arial"/>
              </a:rPr>
              <a:t> </a:t>
            </a:r>
            <a:endParaRPr lang="fr-FR" sz="1400" dirty="0">
              <a:ea typeface="Times New Roman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fr-FR" sz="2400" dirty="0">
                <a:latin typeface="Times New Roman"/>
                <a:ea typeface="Times New Roman"/>
                <a:cs typeface="Arial"/>
              </a:rPr>
              <a:t>24 h d</a:t>
            </a:r>
            <a:r>
              <a:rPr lang="fr-FR" sz="2400" b="1" dirty="0">
                <a:latin typeface="Times New Roman"/>
                <a:ea typeface="Times New Roman"/>
                <a:cs typeface="Arial"/>
              </a:rPr>
              <a:t>’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Arial"/>
              </a:rPr>
              <a:t>APPROPRIATION </a:t>
            </a:r>
            <a:r>
              <a:rPr lang="fr-FR" sz="2400" dirty="0">
                <a:latin typeface="Times New Roman"/>
                <a:ea typeface="Times New Roman"/>
                <a:cs typeface="Arial"/>
              </a:rPr>
              <a:t>de l’espace urbain : quartiers, villages, villes.</a:t>
            </a:r>
            <a:endParaRPr lang="fr-FR" sz="2000" dirty="0">
              <a:ea typeface="Times New Roman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latin typeface="Times New Roman"/>
                <a:ea typeface="Times New Roman"/>
                <a:cs typeface="Arial"/>
              </a:rPr>
              <a:t> </a:t>
            </a:r>
            <a:endParaRPr lang="fr-FR" sz="1400" dirty="0">
              <a:ea typeface="Times New Roman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Symbol"/>
              <a:buChar char=""/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Arial"/>
              </a:rPr>
              <a:t>FEMINISATION</a:t>
            </a:r>
            <a:r>
              <a:rPr lang="fr-FR" sz="2400" dirty="0">
                <a:latin typeface="Times New Roman"/>
                <a:ea typeface="Times New Roman"/>
                <a:cs typeface="Arial"/>
              </a:rPr>
              <a:t> des rues, enseignes, cafés, </a:t>
            </a:r>
            <a:r>
              <a:rPr lang="fr-FR" sz="2400">
                <a:latin typeface="Times New Roman"/>
                <a:ea typeface="Times New Roman"/>
                <a:cs typeface="Arial"/>
              </a:rPr>
              <a:t>places publiques….</a:t>
            </a:r>
            <a:endParaRPr lang="fr-FR" sz="2000" dirty="0">
              <a:ea typeface="Times New Roman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4173" y="620688"/>
            <a:ext cx="4035657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1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lang="fr-FR" sz="2800" b="1" dirty="0">
                <a:solidFill>
                  <a:srgbClr val="FF66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‘’</a:t>
            </a:r>
            <a:r>
              <a:rPr lang="fr-FR" sz="2800" b="1" u="sng" dirty="0">
                <a:solidFill>
                  <a:srgbClr val="FF66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cité des femmes</a:t>
            </a:r>
            <a:r>
              <a:rPr lang="fr-FR" sz="2800" b="1" dirty="0">
                <a:solidFill>
                  <a:srgbClr val="FF66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’’</a:t>
            </a:r>
            <a:endParaRPr lang="fr-FR" dirty="0">
              <a:solidFill>
                <a:srgbClr val="FF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2227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109</Words>
  <Application>Microsoft Office PowerPoint</Application>
  <PresentationFormat>Affichage à l'écran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Wingdings 2</vt:lpstr>
      <vt:lpstr>HDOfficeLightV0</vt:lpstr>
      <vt:lpstr>Présentation PowerPoint</vt:lpstr>
      <vt:lpstr>Présentation PowerPoint</vt:lpstr>
      <vt:lpstr>Présentation PowerPoint</vt:lpstr>
      <vt:lpstr> ACTIVITES/RESULTATS </vt:lpstr>
      <vt:lpstr> L’EVENEMENT :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</dc:creator>
  <cp:lastModifiedBy>moncef ben slimane</cp:lastModifiedBy>
  <cp:revision>85</cp:revision>
  <dcterms:created xsi:type="dcterms:W3CDTF">2017-09-22T09:31:31Z</dcterms:created>
  <dcterms:modified xsi:type="dcterms:W3CDTF">2018-03-12T10:39:44Z</dcterms:modified>
</cp:coreProperties>
</file>