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60" r:id="rId2"/>
    <p:sldMasterId id="2147483972" r:id="rId3"/>
  </p:sldMasterIdLst>
  <p:notesMasterIdLst>
    <p:notesMasterId r:id="rId16"/>
  </p:notesMasterIdLst>
  <p:sldIdLst>
    <p:sldId id="256" r:id="rId4"/>
    <p:sldId id="269" r:id="rId5"/>
    <p:sldId id="270" r:id="rId6"/>
    <p:sldId id="272" r:id="rId7"/>
    <p:sldId id="261" r:id="rId8"/>
    <p:sldId id="265" r:id="rId9"/>
    <p:sldId id="266" r:id="rId10"/>
    <p:sldId id="262" r:id="rId11"/>
    <p:sldId id="267" r:id="rId12"/>
    <p:sldId id="275" r:id="rId13"/>
    <p:sldId id="273" r:id="rId14"/>
    <p:sldId id="276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A8C2C61-44B1-4C01-BA10-DEE96E7BA8A2}">
          <p14:sldIdLst>
            <p14:sldId id="256"/>
            <p14:sldId id="269"/>
            <p14:sldId id="270"/>
            <p14:sldId id="272"/>
            <p14:sldId id="261"/>
            <p14:sldId id="265"/>
            <p14:sldId id="266"/>
            <p14:sldId id="262"/>
            <p14:sldId id="267"/>
            <p14:sldId id="275"/>
            <p14:sldId id="273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2C2"/>
    <a:srgbClr val="B7A7F3"/>
    <a:srgbClr val="DED4FC"/>
    <a:srgbClr val="FF66FF"/>
    <a:srgbClr val="333F62"/>
    <a:srgbClr val="0B0B0D"/>
    <a:srgbClr val="5D4807"/>
    <a:srgbClr val="FFFFFF"/>
    <a:srgbClr val="3B1C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4660"/>
  </p:normalViewPr>
  <p:slideViewPr>
    <p:cSldViewPr>
      <p:cViewPr>
        <p:scale>
          <a:sx n="94" d="100"/>
          <a:sy n="94" d="100"/>
        </p:scale>
        <p:origin x="-534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BAE4E-1B16-47DF-8A78-A980CD6429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7B5B03B-9B9C-4B40-A72C-A611D9742F3C}">
      <dgm:prSet phldrT="[Texte]" custT="1"/>
      <dgm:spPr/>
      <dgm:t>
        <a:bodyPr/>
        <a:lstStyle/>
        <a:p>
          <a:r>
            <a:rPr lang="fr-FR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DECENTRALISATION</a:t>
          </a:r>
          <a:r>
            <a:rPr lang="fr-FR" sz="2400" dirty="0"/>
            <a:t>  </a:t>
          </a:r>
        </a:p>
      </dgm:t>
    </dgm:pt>
    <dgm:pt modelId="{00EBB160-EAC2-40A8-A9B3-7B47996417FB}" type="parTrans" cxnId="{64C4B1FF-A9FC-45FA-9708-BBEA3A801CE5}">
      <dgm:prSet/>
      <dgm:spPr/>
      <dgm:t>
        <a:bodyPr/>
        <a:lstStyle/>
        <a:p>
          <a:endParaRPr lang="fr-FR"/>
        </a:p>
      </dgm:t>
    </dgm:pt>
    <dgm:pt modelId="{34002F66-35AF-4009-9B5E-46869115B2D2}" type="sibTrans" cxnId="{64C4B1FF-A9FC-45FA-9708-BBEA3A801CE5}">
      <dgm:prSet/>
      <dgm:spPr/>
      <dgm:t>
        <a:bodyPr/>
        <a:lstStyle/>
        <a:p>
          <a:endParaRPr lang="fr-FR"/>
        </a:p>
      </dgm:t>
    </dgm:pt>
    <dgm:pt modelId="{7779E22D-C5A8-4DF1-B859-890AABF90F49}">
      <dgm:prSet phldrT="[Texte]" custT="1"/>
      <dgm:spPr/>
      <dgm:t>
        <a:bodyPr/>
        <a:lstStyle/>
        <a:p>
          <a:r>
            <a:rPr lang="fr-F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Gouvernance démocratique</a:t>
          </a:r>
        </a:p>
      </dgm:t>
    </dgm:pt>
    <dgm:pt modelId="{5735310C-7C59-4764-992F-3B3B4A9DECB8}" type="parTrans" cxnId="{3197ABF4-D456-467D-93DD-7EC4B4D81DEA}">
      <dgm:prSet/>
      <dgm:spPr>
        <a:ln w="28575">
          <a:solidFill>
            <a:schemeClr val="accent5">
              <a:lumMod val="75000"/>
            </a:schemeClr>
          </a:solidFill>
          <a:prstDash val="solid"/>
          <a:headEnd type="none"/>
          <a:tailEnd type="triangle"/>
        </a:ln>
      </dgm:spPr>
      <dgm:t>
        <a:bodyPr/>
        <a:lstStyle/>
        <a:p>
          <a:endParaRPr lang="fr-FR"/>
        </a:p>
      </dgm:t>
    </dgm:pt>
    <dgm:pt modelId="{710FCA61-F942-4B91-B216-7E68E9E0F69D}" type="sibTrans" cxnId="{3197ABF4-D456-467D-93DD-7EC4B4D81DEA}">
      <dgm:prSet/>
      <dgm:spPr/>
      <dgm:t>
        <a:bodyPr/>
        <a:lstStyle/>
        <a:p>
          <a:endParaRPr lang="fr-FR"/>
        </a:p>
      </dgm:t>
    </dgm:pt>
    <dgm:pt modelId="{4227B7C8-A9BE-45B7-A7ED-DFED88B11996}">
      <dgm:prSet phldrT="[Texte]" custT="1"/>
      <dgm:spPr/>
      <dgm:t>
        <a:bodyPr/>
        <a:lstStyle/>
        <a:p>
          <a:pPr algn="ctr"/>
          <a:r>
            <a:rPr lang="fr-F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Développement local</a:t>
          </a:r>
        </a:p>
      </dgm:t>
    </dgm:pt>
    <dgm:pt modelId="{616ED58D-AE4D-4C7E-BBE5-1B2E75F8EA38}" type="parTrans" cxnId="{D6A0F374-68CA-4AA6-9A40-FBC20A5953EE}">
      <dgm:prSet/>
      <dgm:spPr>
        <a:ln w="28575">
          <a:solidFill>
            <a:schemeClr val="accent5">
              <a:lumMod val="75000"/>
            </a:schemeClr>
          </a:solidFill>
          <a:tailEnd type="triangle"/>
        </a:ln>
      </dgm:spPr>
      <dgm:t>
        <a:bodyPr/>
        <a:lstStyle/>
        <a:p>
          <a:endParaRPr lang="fr-FR"/>
        </a:p>
      </dgm:t>
    </dgm:pt>
    <dgm:pt modelId="{AF021063-4E73-4428-B103-431742F0D541}" type="sibTrans" cxnId="{D6A0F374-68CA-4AA6-9A40-FBC20A5953EE}">
      <dgm:prSet/>
      <dgm:spPr/>
      <dgm:t>
        <a:bodyPr/>
        <a:lstStyle/>
        <a:p>
          <a:endParaRPr lang="fr-FR"/>
        </a:p>
      </dgm:t>
    </dgm:pt>
    <dgm:pt modelId="{3DE5EEF3-3E58-483F-90F3-23D99CB30126}">
      <dgm:prSet custT="1"/>
      <dgm:spPr/>
      <dgm:t>
        <a:bodyPr/>
        <a:lstStyle/>
        <a:p>
          <a:r>
            <a:rPr lang="fr-F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Promotion de l’égalité </a:t>
          </a:r>
          <a:r>
            <a: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 </a:t>
          </a:r>
          <a:r>
            <a:rPr lang="fr-F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genre </a:t>
          </a:r>
        </a:p>
      </dgm:t>
    </dgm:pt>
    <dgm:pt modelId="{19DBA55C-46BE-4EC2-B239-8DBD08970584}" type="parTrans" cxnId="{75AC4FC5-75C5-419C-8ECE-DC5412093912}">
      <dgm:prSet/>
      <dgm:spPr>
        <a:ln w="28575">
          <a:solidFill>
            <a:schemeClr val="accent5">
              <a:lumMod val="75000"/>
            </a:schemeClr>
          </a:solidFill>
          <a:tailEnd type="triangle"/>
        </a:ln>
      </dgm:spPr>
      <dgm:t>
        <a:bodyPr/>
        <a:lstStyle/>
        <a:p>
          <a:endParaRPr lang="fr-FR"/>
        </a:p>
      </dgm:t>
    </dgm:pt>
    <dgm:pt modelId="{DD470D58-EF9D-453B-BDED-DFFEF3FB8180}" type="sibTrans" cxnId="{75AC4FC5-75C5-419C-8ECE-DC5412093912}">
      <dgm:prSet/>
      <dgm:spPr/>
      <dgm:t>
        <a:bodyPr/>
        <a:lstStyle/>
        <a:p>
          <a:endParaRPr lang="fr-FR"/>
        </a:p>
      </dgm:t>
    </dgm:pt>
    <dgm:pt modelId="{73035B87-FECF-4368-8DE8-564BDD1C6D0B}" type="pres">
      <dgm:prSet presAssocID="{36ABAE4E-1B16-47DF-8A78-A980CD6429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6838D76-1BF5-4681-97C6-A419FD76FE09}" type="pres">
      <dgm:prSet presAssocID="{36ABAE4E-1B16-47DF-8A78-A980CD642962}" presName="hierFlow" presStyleCnt="0"/>
      <dgm:spPr/>
    </dgm:pt>
    <dgm:pt modelId="{49E562D6-C96A-4620-B36A-FAD632F9F2B4}" type="pres">
      <dgm:prSet presAssocID="{36ABAE4E-1B16-47DF-8A78-A980CD6429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0C294EA-782F-4CF8-8F45-04CEDD7A4A8B}" type="pres">
      <dgm:prSet presAssocID="{97B5B03B-9B9C-4B40-A72C-A611D9742F3C}" presName="Name17" presStyleCnt="0"/>
      <dgm:spPr/>
    </dgm:pt>
    <dgm:pt modelId="{2E0CD5A4-1A95-436D-BAE8-251303ED6F18}" type="pres">
      <dgm:prSet presAssocID="{97B5B03B-9B9C-4B40-A72C-A611D9742F3C}" presName="level1Shape" presStyleLbl="node0" presStyleIdx="0" presStyleCnt="1" custScaleX="153925" custLinFactNeighborX="1411" custLinFactNeighborY="-181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0C3A85F-52BD-4123-95A3-E077E2F85ED8}" type="pres">
      <dgm:prSet presAssocID="{97B5B03B-9B9C-4B40-A72C-A611D9742F3C}" presName="hierChild2" presStyleCnt="0"/>
      <dgm:spPr/>
    </dgm:pt>
    <dgm:pt modelId="{DB995D69-A0D1-4833-8CCB-31671B08BD50}" type="pres">
      <dgm:prSet presAssocID="{5735310C-7C59-4764-992F-3B3B4A9DECB8}" presName="Name25" presStyleLbl="parChTrans1D2" presStyleIdx="0" presStyleCnt="3"/>
      <dgm:spPr/>
      <dgm:t>
        <a:bodyPr/>
        <a:lstStyle/>
        <a:p>
          <a:endParaRPr lang="fr-FR"/>
        </a:p>
      </dgm:t>
    </dgm:pt>
    <dgm:pt modelId="{0ACCE824-8812-4BCE-B438-27A34BCC1C28}" type="pres">
      <dgm:prSet presAssocID="{5735310C-7C59-4764-992F-3B3B4A9DECB8}" presName="connTx" presStyleLbl="parChTrans1D2" presStyleIdx="0" presStyleCnt="3"/>
      <dgm:spPr/>
      <dgm:t>
        <a:bodyPr/>
        <a:lstStyle/>
        <a:p>
          <a:endParaRPr lang="fr-FR"/>
        </a:p>
      </dgm:t>
    </dgm:pt>
    <dgm:pt modelId="{05F79717-3968-4AEA-B678-A20E3E5B7BFF}" type="pres">
      <dgm:prSet presAssocID="{7779E22D-C5A8-4DF1-B859-890AABF90F49}" presName="Name30" presStyleCnt="0"/>
      <dgm:spPr/>
    </dgm:pt>
    <dgm:pt modelId="{64AD9766-7699-4BAD-84DF-DA8072A55245}" type="pres">
      <dgm:prSet presAssocID="{7779E22D-C5A8-4DF1-B859-890AABF90F49}" presName="level2Shape" presStyleLbl="node2" presStyleIdx="0" presStyleCnt="3" custScaleX="164470"/>
      <dgm:spPr/>
      <dgm:t>
        <a:bodyPr/>
        <a:lstStyle/>
        <a:p>
          <a:endParaRPr lang="fr-FR"/>
        </a:p>
      </dgm:t>
    </dgm:pt>
    <dgm:pt modelId="{B4FB0BF9-BE4E-4CDC-A72B-9D0E7B8A4C3B}" type="pres">
      <dgm:prSet presAssocID="{7779E22D-C5A8-4DF1-B859-890AABF90F49}" presName="hierChild3" presStyleCnt="0"/>
      <dgm:spPr/>
    </dgm:pt>
    <dgm:pt modelId="{864DE1BF-823C-4663-A832-7691EB798CF1}" type="pres">
      <dgm:prSet presAssocID="{616ED58D-AE4D-4C7E-BBE5-1B2E75F8EA38}" presName="Name25" presStyleLbl="parChTrans1D2" presStyleIdx="1" presStyleCnt="3"/>
      <dgm:spPr/>
      <dgm:t>
        <a:bodyPr/>
        <a:lstStyle/>
        <a:p>
          <a:endParaRPr lang="fr-FR"/>
        </a:p>
      </dgm:t>
    </dgm:pt>
    <dgm:pt modelId="{4E25670D-3A81-47A9-B5B7-9071F2715D51}" type="pres">
      <dgm:prSet presAssocID="{616ED58D-AE4D-4C7E-BBE5-1B2E75F8EA38}" presName="connTx" presStyleLbl="parChTrans1D2" presStyleIdx="1" presStyleCnt="3"/>
      <dgm:spPr/>
      <dgm:t>
        <a:bodyPr/>
        <a:lstStyle/>
        <a:p>
          <a:endParaRPr lang="fr-FR"/>
        </a:p>
      </dgm:t>
    </dgm:pt>
    <dgm:pt modelId="{CBFCC0B5-B613-4A6E-96FF-EC8A7673D915}" type="pres">
      <dgm:prSet presAssocID="{4227B7C8-A9BE-45B7-A7ED-DFED88B11996}" presName="Name30" presStyleCnt="0"/>
      <dgm:spPr/>
    </dgm:pt>
    <dgm:pt modelId="{D8279DC0-CF07-4C99-AE34-DFC63318E664}" type="pres">
      <dgm:prSet presAssocID="{4227B7C8-A9BE-45B7-A7ED-DFED88B11996}" presName="level2Shape" presStyleLbl="node2" presStyleIdx="1" presStyleCnt="3" custScaleX="164470"/>
      <dgm:spPr/>
      <dgm:t>
        <a:bodyPr/>
        <a:lstStyle/>
        <a:p>
          <a:endParaRPr lang="fr-FR"/>
        </a:p>
      </dgm:t>
    </dgm:pt>
    <dgm:pt modelId="{B940C6F1-022C-4E7A-B131-BCE093BEA49F}" type="pres">
      <dgm:prSet presAssocID="{4227B7C8-A9BE-45B7-A7ED-DFED88B11996}" presName="hierChild3" presStyleCnt="0"/>
      <dgm:spPr/>
    </dgm:pt>
    <dgm:pt modelId="{53428772-C3D3-4650-843C-3AB8498BC0BF}" type="pres">
      <dgm:prSet presAssocID="{19DBA55C-46BE-4EC2-B239-8DBD08970584}" presName="Name25" presStyleLbl="parChTrans1D2" presStyleIdx="2" presStyleCnt="3"/>
      <dgm:spPr/>
      <dgm:t>
        <a:bodyPr/>
        <a:lstStyle/>
        <a:p>
          <a:endParaRPr lang="fr-FR"/>
        </a:p>
      </dgm:t>
    </dgm:pt>
    <dgm:pt modelId="{3C96652F-81B5-40B2-A6D1-C97C5A56E7C4}" type="pres">
      <dgm:prSet presAssocID="{19DBA55C-46BE-4EC2-B239-8DBD08970584}" presName="connTx" presStyleLbl="parChTrans1D2" presStyleIdx="2" presStyleCnt="3"/>
      <dgm:spPr/>
      <dgm:t>
        <a:bodyPr/>
        <a:lstStyle/>
        <a:p>
          <a:endParaRPr lang="fr-FR"/>
        </a:p>
      </dgm:t>
    </dgm:pt>
    <dgm:pt modelId="{7DBFA879-DC65-407D-865D-F275229BF06A}" type="pres">
      <dgm:prSet presAssocID="{3DE5EEF3-3E58-483F-90F3-23D99CB30126}" presName="Name30" presStyleCnt="0"/>
      <dgm:spPr/>
    </dgm:pt>
    <dgm:pt modelId="{38334110-10C0-428A-ABE7-DD555FCD2D9E}" type="pres">
      <dgm:prSet presAssocID="{3DE5EEF3-3E58-483F-90F3-23D99CB30126}" presName="level2Shape" presStyleLbl="node2" presStyleIdx="2" presStyleCnt="3" custScaleX="164470"/>
      <dgm:spPr/>
      <dgm:t>
        <a:bodyPr/>
        <a:lstStyle/>
        <a:p>
          <a:endParaRPr lang="fr-FR"/>
        </a:p>
      </dgm:t>
    </dgm:pt>
    <dgm:pt modelId="{B0C8BA74-18F2-4697-BEE3-F7CF02946155}" type="pres">
      <dgm:prSet presAssocID="{3DE5EEF3-3E58-483F-90F3-23D99CB30126}" presName="hierChild3" presStyleCnt="0"/>
      <dgm:spPr/>
    </dgm:pt>
    <dgm:pt modelId="{9BE40449-2EDA-41CC-A5E6-BAE55A04221C}" type="pres">
      <dgm:prSet presAssocID="{36ABAE4E-1B16-47DF-8A78-A980CD642962}" presName="bgShapesFlow" presStyleCnt="0"/>
      <dgm:spPr/>
    </dgm:pt>
  </dgm:ptLst>
  <dgm:cxnLst>
    <dgm:cxn modelId="{417D71A2-9C38-4BA1-ABE0-13A038DB5DD6}" type="presOf" srcId="{4227B7C8-A9BE-45B7-A7ED-DFED88B11996}" destId="{D8279DC0-CF07-4C99-AE34-DFC63318E664}" srcOrd="0" destOrd="0" presId="urn:microsoft.com/office/officeart/2005/8/layout/hierarchy5"/>
    <dgm:cxn modelId="{553D2FEA-D7F1-4B91-B54F-A1C64AD689DE}" type="presOf" srcId="{5735310C-7C59-4764-992F-3B3B4A9DECB8}" destId="{DB995D69-A0D1-4833-8CCB-31671B08BD50}" srcOrd="0" destOrd="0" presId="urn:microsoft.com/office/officeart/2005/8/layout/hierarchy5"/>
    <dgm:cxn modelId="{75AC4FC5-75C5-419C-8ECE-DC5412093912}" srcId="{97B5B03B-9B9C-4B40-A72C-A611D9742F3C}" destId="{3DE5EEF3-3E58-483F-90F3-23D99CB30126}" srcOrd="2" destOrd="0" parTransId="{19DBA55C-46BE-4EC2-B239-8DBD08970584}" sibTransId="{DD470D58-EF9D-453B-BDED-DFFEF3FB8180}"/>
    <dgm:cxn modelId="{224301E3-E4C5-40A1-8995-306A8D7DC871}" type="presOf" srcId="{7779E22D-C5A8-4DF1-B859-890AABF90F49}" destId="{64AD9766-7699-4BAD-84DF-DA8072A55245}" srcOrd="0" destOrd="0" presId="urn:microsoft.com/office/officeart/2005/8/layout/hierarchy5"/>
    <dgm:cxn modelId="{4707E2B5-2CC7-43E1-A774-D8BC0D0CF7EA}" type="presOf" srcId="{616ED58D-AE4D-4C7E-BBE5-1B2E75F8EA38}" destId="{864DE1BF-823C-4663-A832-7691EB798CF1}" srcOrd="0" destOrd="0" presId="urn:microsoft.com/office/officeart/2005/8/layout/hierarchy5"/>
    <dgm:cxn modelId="{2D80C4A6-F03F-4A59-9B69-02BE221D4519}" type="presOf" srcId="{616ED58D-AE4D-4C7E-BBE5-1B2E75F8EA38}" destId="{4E25670D-3A81-47A9-B5B7-9071F2715D51}" srcOrd="1" destOrd="0" presId="urn:microsoft.com/office/officeart/2005/8/layout/hierarchy5"/>
    <dgm:cxn modelId="{64C4B1FF-A9FC-45FA-9708-BBEA3A801CE5}" srcId="{36ABAE4E-1B16-47DF-8A78-A980CD642962}" destId="{97B5B03B-9B9C-4B40-A72C-A611D9742F3C}" srcOrd="0" destOrd="0" parTransId="{00EBB160-EAC2-40A8-A9B3-7B47996417FB}" sibTransId="{34002F66-35AF-4009-9B5E-46869115B2D2}"/>
    <dgm:cxn modelId="{FA393C64-5324-4804-940A-658D514FE502}" type="presOf" srcId="{19DBA55C-46BE-4EC2-B239-8DBD08970584}" destId="{53428772-C3D3-4650-843C-3AB8498BC0BF}" srcOrd="0" destOrd="0" presId="urn:microsoft.com/office/officeart/2005/8/layout/hierarchy5"/>
    <dgm:cxn modelId="{AB2FE541-F707-4CAE-B586-F81E0BE004F0}" type="presOf" srcId="{36ABAE4E-1B16-47DF-8A78-A980CD642962}" destId="{73035B87-FECF-4368-8DE8-564BDD1C6D0B}" srcOrd="0" destOrd="0" presId="urn:microsoft.com/office/officeart/2005/8/layout/hierarchy5"/>
    <dgm:cxn modelId="{9875587D-7402-40C9-BFF5-717FEBA27973}" type="presOf" srcId="{5735310C-7C59-4764-992F-3B3B4A9DECB8}" destId="{0ACCE824-8812-4BCE-B438-27A34BCC1C28}" srcOrd="1" destOrd="0" presId="urn:microsoft.com/office/officeart/2005/8/layout/hierarchy5"/>
    <dgm:cxn modelId="{D6A0F374-68CA-4AA6-9A40-FBC20A5953EE}" srcId="{97B5B03B-9B9C-4B40-A72C-A611D9742F3C}" destId="{4227B7C8-A9BE-45B7-A7ED-DFED88B11996}" srcOrd="1" destOrd="0" parTransId="{616ED58D-AE4D-4C7E-BBE5-1B2E75F8EA38}" sibTransId="{AF021063-4E73-4428-B103-431742F0D541}"/>
    <dgm:cxn modelId="{A1D676B1-9826-4C52-9843-83543DDFFCBC}" type="presOf" srcId="{97B5B03B-9B9C-4B40-A72C-A611D9742F3C}" destId="{2E0CD5A4-1A95-436D-BAE8-251303ED6F18}" srcOrd="0" destOrd="0" presId="urn:microsoft.com/office/officeart/2005/8/layout/hierarchy5"/>
    <dgm:cxn modelId="{3197ABF4-D456-467D-93DD-7EC4B4D81DEA}" srcId="{97B5B03B-9B9C-4B40-A72C-A611D9742F3C}" destId="{7779E22D-C5A8-4DF1-B859-890AABF90F49}" srcOrd="0" destOrd="0" parTransId="{5735310C-7C59-4764-992F-3B3B4A9DECB8}" sibTransId="{710FCA61-F942-4B91-B216-7E68E9E0F69D}"/>
    <dgm:cxn modelId="{EF3B892D-3695-4352-9AC0-63CB6598880C}" type="presOf" srcId="{19DBA55C-46BE-4EC2-B239-8DBD08970584}" destId="{3C96652F-81B5-40B2-A6D1-C97C5A56E7C4}" srcOrd="1" destOrd="0" presId="urn:microsoft.com/office/officeart/2005/8/layout/hierarchy5"/>
    <dgm:cxn modelId="{89DE164C-E74E-4D09-9746-90E31A701E8D}" type="presOf" srcId="{3DE5EEF3-3E58-483F-90F3-23D99CB30126}" destId="{38334110-10C0-428A-ABE7-DD555FCD2D9E}" srcOrd="0" destOrd="0" presId="urn:microsoft.com/office/officeart/2005/8/layout/hierarchy5"/>
    <dgm:cxn modelId="{B6464FB7-862E-4EA9-891C-7D7731842C7A}" type="presParOf" srcId="{73035B87-FECF-4368-8DE8-564BDD1C6D0B}" destId="{F6838D76-1BF5-4681-97C6-A419FD76FE09}" srcOrd="0" destOrd="0" presId="urn:microsoft.com/office/officeart/2005/8/layout/hierarchy5"/>
    <dgm:cxn modelId="{1B9A1CF7-FFD7-43B1-9485-68E24E5F7C2E}" type="presParOf" srcId="{F6838D76-1BF5-4681-97C6-A419FD76FE09}" destId="{49E562D6-C96A-4620-B36A-FAD632F9F2B4}" srcOrd="0" destOrd="0" presId="urn:microsoft.com/office/officeart/2005/8/layout/hierarchy5"/>
    <dgm:cxn modelId="{C3EB67E1-1D2C-4A5F-BE70-D36FB6F34764}" type="presParOf" srcId="{49E562D6-C96A-4620-B36A-FAD632F9F2B4}" destId="{20C294EA-782F-4CF8-8F45-04CEDD7A4A8B}" srcOrd="0" destOrd="0" presId="urn:microsoft.com/office/officeart/2005/8/layout/hierarchy5"/>
    <dgm:cxn modelId="{546FAB0F-29D8-48CC-8838-F515BD747117}" type="presParOf" srcId="{20C294EA-782F-4CF8-8F45-04CEDD7A4A8B}" destId="{2E0CD5A4-1A95-436D-BAE8-251303ED6F18}" srcOrd="0" destOrd="0" presId="urn:microsoft.com/office/officeart/2005/8/layout/hierarchy5"/>
    <dgm:cxn modelId="{DD3ED4D6-D07A-4B06-BEBD-E987A238A245}" type="presParOf" srcId="{20C294EA-782F-4CF8-8F45-04CEDD7A4A8B}" destId="{10C3A85F-52BD-4123-95A3-E077E2F85ED8}" srcOrd="1" destOrd="0" presId="urn:microsoft.com/office/officeart/2005/8/layout/hierarchy5"/>
    <dgm:cxn modelId="{D290D31C-89A4-41EB-AD96-217001BA604F}" type="presParOf" srcId="{10C3A85F-52BD-4123-95A3-E077E2F85ED8}" destId="{DB995D69-A0D1-4833-8CCB-31671B08BD50}" srcOrd="0" destOrd="0" presId="urn:microsoft.com/office/officeart/2005/8/layout/hierarchy5"/>
    <dgm:cxn modelId="{53E2624B-FA48-4F66-9130-CD6835EBCFAF}" type="presParOf" srcId="{DB995D69-A0D1-4833-8CCB-31671B08BD50}" destId="{0ACCE824-8812-4BCE-B438-27A34BCC1C28}" srcOrd="0" destOrd="0" presId="urn:microsoft.com/office/officeart/2005/8/layout/hierarchy5"/>
    <dgm:cxn modelId="{3537DD4B-B240-4159-A23F-C23EC662C3B9}" type="presParOf" srcId="{10C3A85F-52BD-4123-95A3-E077E2F85ED8}" destId="{05F79717-3968-4AEA-B678-A20E3E5B7BFF}" srcOrd="1" destOrd="0" presId="urn:microsoft.com/office/officeart/2005/8/layout/hierarchy5"/>
    <dgm:cxn modelId="{AF022FEA-5100-437A-9511-5B960C6A44D8}" type="presParOf" srcId="{05F79717-3968-4AEA-B678-A20E3E5B7BFF}" destId="{64AD9766-7699-4BAD-84DF-DA8072A55245}" srcOrd="0" destOrd="0" presId="urn:microsoft.com/office/officeart/2005/8/layout/hierarchy5"/>
    <dgm:cxn modelId="{5208AFD8-F746-4393-9CC0-F8A2EA36CC1D}" type="presParOf" srcId="{05F79717-3968-4AEA-B678-A20E3E5B7BFF}" destId="{B4FB0BF9-BE4E-4CDC-A72B-9D0E7B8A4C3B}" srcOrd="1" destOrd="0" presId="urn:microsoft.com/office/officeart/2005/8/layout/hierarchy5"/>
    <dgm:cxn modelId="{474EE08E-C07A-434F-A6A6-5B96927CCECC}" type="presParOf" srcId="{10C3A85F-52BD-4123-95A3-E077E2F85ED8}" destId="{864DE1BF-823C-4663-A832-7691EB798CF1}" srcOrd="2" destOrd="0" presId="urn:microsoft.com/office/officeart/2005/8/layout/hierarchy5"/>
    <dgm:cxn modelId="{548F03A9-062F-4612-A76E-C3037DD73BC0}" type="presParOf" srcId="{864DE1BF-823C-4663-A832-7691EB798CF1}" destId="{4E25670D-3A81-47A9-B5B7-9071F2715D51}" srcOrd="0" destOrd="0" presId="urn:microsoft.com/office/officeart/2005/8/layout/hierarchy5"/>
    <dgm:cxn modelId="{2E189647-25B5-4919-A004-A9658262F6B0}" type="presParOf" srcId="{10C3A85F-52BD-4123-95A3-E077E2F85ED8}" destId="{CBFCC0B5-B613-4A6E-96FF-EC8A7673D915}" srcOrd="3" destOrd="0" presId="urn:microsoft.com/office/officeart/2005/8/layout/hierarchy5"/>
    <dgm:cxn modelId="{EC44CF70-C937-4B39-864E-C6DB26727FA7}" type="presParOf" srcId="{CBFCC0B5-B613-4A6E-96FF-EC8A7673D915}" destId="{D8279DC0-CF07-4C99-AE34-DFC63318E664}" srcOrd="0" destOrd="0" presId="urn:microsoft.com/office/officeart/2005/8/layout/hierarchy5"/>
    <dgm:cxn modelId="{3C090DDD-A777-447C-8D6A-7C81ACE1D0E7}" type="presParOf" srcId="{CBFCC0B5-B613-4A6E-96FF-EC8A7673D915}" destId="{B940C6F1-022C-4E7A-B131-BCE093BEA49F}" srcOrd="1" destOrd="0" presId="urn:microsoft.com/office/officeart/2005/8/layout/hierarchy5"/>
    <dgm:cxn modelId="{C9B0D58C-7668-4E7F-B640-DD2EA1AC3339}" type="presParOf" srcId="{10C3A85F-52BD-4123-95A3-E077E2F85ED8}" destId="{53428772-C3D3-4650-843C-3AB8498BC0BF}" srcOrd="4" destOrd="0" presId="urn:microsoft.com/office/officeart/2005/8/layout/hierarchy5"/>
    <dgm:cxn modelId="{B8F7EF28-A19A-43BC-AE98-5C1AA18844F6}" type="presParOf" srcId="{53428772-C3D3-4650-843C-3AB8498BC0BF}" destId="{3C96652F-81B5-40B2-A6D1-C97C5A56E7C4}" srcOrd="0" destOrd="0" presId="urn:microsoft.com/office/officeart/2005/8/layout/hierarchy5"/>
    <dgm:cxn modelId="{1206828D-9E2E-4739-B4FD-8F7AD2B56F34}" type="presParOf" srcId="{10C3A85F-52BD-4123-95A3-E077E2F85ED8}" destId="{7DBFA879-DC65-407D-865D-F275229BF06A}" srcOrd="5" destOrd="0" presId="urn:microsoft.com/office/officeart/2005/8/layout/hierarchy5"/>
    <dgm:cxn modelId="{74464AD1-05FB-4F4B-B3C7-A1BD28E16753}" type="presParOf" srcId="{7DBFA879-DC65-407D-865D-F275229BF06A}" destId="{38334110-10C0-428A-ABE7-DD555FCD2D9E}" srcOrd="0" destOrd="0" presId="urn:microsoft.com/office/officeart/2005/8/layout/hierarchy5"/>
    <dgm:cxn modelId="{54596660-F35B-4BC9-B9AC-996189AD5333}" type="presParOf" srcId="{7DBFA879-DC65-407D-865D-F275229BF06A}" destId="{B0C8BA74-18F2-4697-BEE3-F7CF02946155}" srcOrd="1" destOrd="0" presId="urn:microsoft.com/office/officeart/2005/8/layout/hierarchy5"/>
    <dgm:cxn modelId="{5744E403-CDB9-476B-A06C-C3745EEF4AEC}" type="presParOf" srcId="{73035B87-FECF-4368-8DE8-564BDD1C6D0B}" destId="{9BE40449-2EDA-41CC-A5E6-BAE55A04221C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1FB3AC-297B-4D58-BDBD-267DBEA70765}" type="doc">
      <dgm:prSet loTypeId="urn:microsoft.com/office/officeart/2005/8/layout/vList5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fr-FR"/>
        </a:p>
      </dgm:t>
    </dgm:pt>
    <dgm:pt modelId="{927AC632-C616-4596-9FE4-62B38DEC0FAF}">
      <dgm:prSet phldrT="[Texte]"/>
      <dgm:spPr/>
      <dgm:t>
        <a:bodyPr/>
        <a:lstStyle/>
        <a:p>
          <a:r>
            <a:rPr lang="fr-FR" b="1" dirty="0" smtClean="0"/>
            <a:t>QUOI?</a:t>
          </a:r>
          <a:endParaRPr lang="fr-FR" b="1" dirty="0"/>
        </a:p>
      </dgm:t>
    </dgm:pt>
    <dgm:pt modelId="{6D00744A-E775-41CD-A65A-83B6A2251FE5}" type="parTrans" cxnId="{75CE4B0C-9890-4C94-8FCE-0FA667CF87FA}">
      <dgm:prSet/>
      <dgm:spPr/>
      <dgm:t>
        <a:bodyPr/>
        <a:lstStyle/>
        <a:p>
          <a:endParaRPr lang="fr-FR"/>
        </a:p>
      </dgm:t>
    </dgm:pt>
    <dgm:pt modelId="{147F273F-D6A9-48C6-99D2-711F5F298502}" type="sibTrans" cxnId="{75CE4B0C-9890-4C94-8FCE-0FA667CF87FA}">
      <dgm:prSet/>
      <dgm:spPr/>
      <dgm:t>
        <a:bodyPr/>
        <a:lstStyle/>
        <a:p>
          <a:endParaRPr lang="fr-FR"/>
        </a:p>
      </dgm:t>
    </dgm:pt>
    <dgm:pt modelId="{D74D69F5-96E4-4DE9-8908-774D32DF55DB}">
      <dgm:prSet phldrT="[Texte]" custT="1"/>
      <dgm:spPr/>
      <dgm:t>
        <a:bodyPr/>
        <a:lstStyle/>
        <a:p>
          <a:r>
            <a:rPr lang="fr-FR" sz="2000" b="0" dirty="0" smtClean="0"/>
            <a:t>Actions de formation, de sensibilisation et de plaidoyer</a:t>
          </a:r>
          <a:endParaRPr lang="fr-FR" sz="2000" b="0" dirty="0"/>
        </a:p>
      </dgm:t>
    </dgm:pt>
    <dgm:pt modelId="{DF8A5DE0-9C44-4BA9-988C-B068DC26B884}" type="parTrans" cxnId="{86EDB09E-0EE2-42ED-ADB3-0AC95D02853B}">
      <dgm:prSet/>
      <dgm:spPr/>
      <dgm:t>
        <a:bodyPr/>
        <a:lstStyle/>
        <a:p>
          <a:endParaRPr lang="fr-FR"/>
        </a:p>
      </dgm:t>
    </dgm:pt>
    <dgm:pt modelId="{B666DA70-95C9-48AE-BE3F-B43F7CAA7FE6}" type="sibTrans" cxnId="{86EDB09E-0EE2-42ED-ADB3-0AC95D02853B}">
      <dgm:prSet/>
      <dgm:spPr/>
      <dgm:t>
        <a:bodyPr/>
        <a:lstStyle/>
        <a:p>
          <a:endParaRPr lang="fr-FR"/>
        </a:p>
      </dgm:t>
    </dgm:pt>
    <dgm:pt modelId="{075BE695-1A72-49E3-B547-37675D251396}">
      <dgm:prSet phldrT="[Texte]"/>
      <dgm:spPr/>
      <dgm:t>
        <a:bodyPr/>
        <a:lstStyle/>
        <a:p>
          <a:r>
            <a:rPr lang="fr-FR" b="1" dirty="0" smtClean="0"/>
            <a:t>QUI?</a:t>
          </a:r>
          <a:endParaRPr lang="fr-FR" b="1" dirty="0"/>
        </a:p>
      </dgm:t>
    </dgm:pt>
    <dgm:pt modelId="{67BB01C4-5A04-4C75-851D-D2D5F17A03F9}" type="parTrans" cxnId="{724D60CD-AE46-4402-B175-C4BE8979227F}">
      <dgm:prSet/>
      <dgm:spPr/>
      <dgm:t>
        <a:bodyPr/>
        <a:lstStyle/>
        <a:p>
          <a:endParaRPr lang="fr-FR"/>
        </a:p>
      </dgm:t>
    </dgm:pt>
    <dgm:pt modelId="{4719BD84-4F33-4969-9AD3-B0471B9FF94E}" type="sibTrans" cxnId="{724D60CD-AE46-4402-B175-C4BE8979227F}">
      <dgm:prSet/>
      <dgm:spPr/>
      <dgm:t>
        <a:bodyPr/>
        <a:lstStyle/>
        <a:p>
          <a:endParaRPr lang="fr-FR"/>
        </a:p>
      </dgm:t>
    </dgm:pt>
    <dgm:pt modelId="{AF858CF8-D4E1-4892-A926-B3EEAD74A6A6}">
      <dgm:prSet phldrT="[Texte]"/>
      <dgm:spPr/>
      <dgm:t>
        <a:bodyPr/>
        <a:lstStyle/>
        <a:p>
          <a:r>
            <a:rPr lang="fr-FR" b="1" dirty="0" smtClean="0"/>
            <a:t>OÙ?</a:t>
          </a:r>
          <a:endParaRPr lang="fr-FR" b="1" dirty="0"/>
        </a:p>
      </dgm:t>
    </dgm:pt>
    <dgm:pt modelId="{8623E96F-58AB-48A3-BB6C-52EDE680AAAA}" type="parTrans" cxnId="{934E1186-078E-4BE7-9132-7C63B6A36515}">
      <dgm:prSet/>
      <dgm:spPr/>
      <dgm:t>
        <a:bodyPr/>
        <a:lstStyle/>
        <a:p>
          <a:endParaRPr lang="fr-FR"/>
        </a:p>
      </dgm:t>
    </dgm:pt>
    <dgm:pt modelId="{524BDDA3-0216-4562-92F7-8E00A1C86DE0}" type="sibTrans" cxnId="{934E1186-078E-4BE7-9132-7C63B6A36515}">
      <dgm:prSet/>
      <dgm:spPr/>
      <dgm:t>
        <a:bodyPr/>
        <a:lstStyle/>
        <a:p>
          <a:endParaRPr lang="fr-FR"/>
        </a:p>
      </dgm:t>
    </dgm:pt>
    <dgm:pt modelId="{011AB6D2-392C-4072-A66E-7316AFABF4D5}">
      <dgm:prSet phldrT="[Texte]" custT="1"/>
      <dgm:spPr/>
      <dgm:t>
        <a:bodyPr/>
        <a:lstStyle/>
        <a:p>
          <a:r>
            <a:rPr lang="fr-FR" sz="2000" dirty="0" smtClean="0"/>
            <a:t>R1: Béja - </a:t>
          </a:r>
          <a:r>
            <a:rPr lang="fr-FR" sz="2000" dirty="0" err="1" smtClean="0"/>
            <a:t>Siliana</a:t>
          </a:r>
          <a:r>
            <a:rPr lang="fr-FR" sz="2000" dirty="0" smtClean="0"/>
            <a:t> - Zaghouan</a:t>
          </a:r>
          <a:endParaRPr lang="fr-FR" sz="2000" dirty="0"/>
        </a:p>
      </dgm:t>
    </dgm:pt>
    <dgm:pt modelId="{7830369C-67BE-4C4C-85B9-7C402B69CAD9}" type="parTrans" cxnId="{7CE1AF57-1098-4C29-B40D-E0F2CDA1C03F}">
      <dgm:prSet/>
      <dgm:spPr/>
      <dgm:t>
        <a:bodyPr/>
        <a:lstStyle/>
        <a:p>
          <a:endParaRPr lang="fr-FR"/>
        </a:p>
      </dgm:t>
    </dgm:pt>
    <dgm:pt modelId="{02B91283-F526-4980-8658-568221095385}" type="sibTrans" cxnId="{7CE1AF57-1098-4C29-B40D-E0F2CDA1C03F}">
      <dgm:prSet/>
      <dgm:spPr/>
      <dgm:t>
        <a:bodyPr/>
        <a:lstStyle/>
        <a:p>
          <a:endParaRPr lang="fr-FR"/>
        </a:p>
      </dgm:t>
    </dgm:pt>
    <dgm:pt modelId="{A6B1C1F8-5962-4296-8003-6E4AA81DD0EF}">
      <dgm:prSet custT="1"/>
      <dgm:spPr/>
      <dgm:t>
        <a:bodyPr/>
        <a:lstStyle/>
        <a:p>
          <a:r>
            <a:rPr lang="fr-FR" sz="2000" dirty="0" smtClean="0"/>
            <a:t>R2: Gafsa - Kasserine - Tozeur</a:t>
          </a:r>
        </a:p>
      </dgm:t>
    </dgm:pt>
    <dgm:pt modelId="{7D912DD4-3E27-4DC1-93F8-4E34F4AFB295}" type="parTrans" cxnId="{453C5673-5737-47D3-AE0E-F273B182670C}">
      <dgm:prSet/>
      <dgm:spPr/>
      <dgm:t>
        <a:bodyPr/>
        <a:lstStyle/>
        <a:p>
          <a:endParaRPr lang="fr-FR"/>
        </a:p>
      </dgm:t>
    </dgm:pt>
    <dgm:pt modelId="{9E98557E-6C0B-4232-8D2B-EE15775B1E62}" type="sibTrans" cxnId="{453C5673-5737-47D3-AE0E-F273B182670C}">
      <dgm:prSet/>
      <dgm:spPr/>
      <dgm:t>
        <a:bodyPr/>
        <a:lstStyle/>
        <a:p>
          <a:endParaRPr lang="fr-FR"/>
        </a:p>
      </dgm:t>
    </dgm:pt>
    <dgm:pt modelId="{358E1ED4-C10F-4B69-A0EE-81CE1FE55EE7}">
      <dgm:prSet custT="1"/>
      <dgm:spPr/>
      <dgm:t>
        <a:bodyPr/>
        <a:lstStyle/>
        <a:p>
          <a:r>
            <a:rPr lang="fr-FR" sz="2000" dirty="0" smtClean="0"/>
            <a:t>R3: Médenine - Tataouine - </a:t>
          </a:r>
          <a:r>
            <a:rPr lang="fr-FR" sz="2000" dirty="0" err="1" smtClean="0"/>
            <a:t>Kébili</a:t>
          </a:r>
          <a:endParaRPr lang="fr-FR" sz="2000" dirty="0"/>
        </a:p>
      </dgm:t>
    </dgm:pt>
    <dgm:pt modelId="{8512F75F-4725-46CE-AD9F-48DE066F4CA3}" type="parTrans" cxnId="{1A4FFF76-3B23-48D4-B56C-16FA13FB405C}">
      <dgm:prSet/>
      <dgm:spPr/>
      <dgm:t>
        <a:bodyPr/>
        <a:lstStyle/>
        <a:p>
          <a:endParaRPr lang="fr-FR"/>
        </a:p>
      </dgm:t>
    </dgm:pt>
    <dgm:pt modelId="{54ACD37A-083D-4871-B583-6B76D7EF38F4}" type="sibTrans" cxnId="{1A4FFF76-3B23-48D4-B56C-16FA13FB405C}">
      <dgm:prSet/>
      <dgm:spPr/>
      <dgm:t>
        <a:bodyPr/>
        <a:lstStyle/>
        <a:p>
          <a:endParaRPr lang="fr-FR"/>
        </a:p>
      </dgm:t>
    </dgm:pt>
    <dgm:pt modelId="{B9D65720-8E70-4BD0-A720-4F82538E9EAC}">
      <dgm:prSet/>
      <dgm:spPr/>
      <dgm:t>
        <a:bodyPr/>
        <a:lstStyle/>
        <a:p>
          <a:r>
            <a:rPr lang="fr-FR" b="1" dirty="0" smtClean="0"/>
            <a:t>POURQUOI?</a:t>
          </a:r>
          <a:endParaRPr lang="fr-FR" b="1" dirty="0"/>
        </a:p>
      </dgm:t>
    </dgm:pt>
    <dgm:pt modelId="{6568F6A2-9787-4D59-A3A9-9863DB8215A0}" type="parTrans" cxnId="{1A2275D1-861F-48F4-8B9C-1DBDF5334BB4}">
      <dgm:prSet/>
      <dgm:spPr/>
      <dgm:t>
        <a:bodyPr/>
        <a:lstStyle/>
        <a:p>
          <a:endParaRPr lang="fr-FR"/>
        </a:p>
      </dgm:t>
    </dgm:pt>
    <dgm:pt modelId="{BE34FCEE-A82F-4A67-AAB4-024E2349C452}" type="sibTrans" cxnId="{1A2275D1-861F-48F4-8B9C-1DBDF5334BB4}">
      <dgm:prSet/>
      <dgm:spPr/>
      <dgm:t>
        <a:bodyPr/>
        <a:lstStyle/>
        <a:p>
          <a:endParaRPr lang="fr-FR"/>
        </a:p>
      </dgm:t>
    </dgm:pt>
    <dgm:pt modelId="{FE4B198C-1C31-4302-8074-2F5EBAB6E5B3}">
      <dgm:prSet/>
      <dgm:spPr/>
      <dgm:t>
        <a:bodyPr/>
        <a:lstStyle/>
        <a:p>
          <a:r>
            <a:rPr lang="fr-FR" b="1" dirty="0" smtClean="0"/>
            <a:t>QUAND? </a:t>
          </a:r>
          <a:endParaRPr lang="fr-FR" b="1" dirty="0"/>
        </a:p>
      </dgm:t>
    </dgm:pt>
    <dgm:pt modelId="{8CB1F48C-C174-4744-8B7D-DB749A235086}" type="parTrans" cxnId="{E07BFD67-FFA6-40ED-8DAB-CC44CA6715DE}">
      <dgm:prSet/>
      <dgm:spPr/>
      <dgm:t>
        <a:bodyPr/>
        <a:lstStyle/>
        <a:p>
          <a:endParaRPr lang="fr-FR"/>
        </a:p>
      </dgm:t>
    </dgm:pt>
    <dgm:pt modelId="{78FBAE11-81F4-494F-938D-D9A5509A24F5}" type="sibTrans" cxnId="{E07BFD67-FFA6-40ED-8DAB-CC44CA6715DE}">
      <dgm:prSet/>
      <dgm:spPr/>
      <dgm:t>
        <a:bodyPr/>
        <a:lstStyle/>
        <a:p>
          <a:endParaRPr lang="fr-FR"/>
        </a:p>
      </dgm:t>
    </dgm:pt>
    <dgm:pt modelId="{AFB13D13-FFE6-4FA1-9C3E-4B0323B2AE3B}">
      <dgm:prSet custT="1"/>
      <dgm:spPr/>
      <dgm:t>
        <a:bodyPr/>
        <a:lstStyle/>
        <a:p>
          <a:r>
            <a:rPr lang="fr-FR" sz="2000" dirty="0" smtClean="0"/>
            <a:t>Mars 2018 &gt; Février 2020</a:t>
          </a:r>
          <a:endParaRPr lang="fr-FR" sz="2000" dirty="0"/>
        </a:p>
      </dgm:t>
    </dgm:pt>
    <dgm:pt modelId="{7B6A806D-423C-411B-BE1E-79C615BDB180}" type="parTrans" cxnId="{93A1DFD4-9866-4A2B-ACF3-934AB1BEE657}">
      <dgm:prSet/>
      <dgm:spPr/>
      <dgm:t>
        <a:bodyPr/>
        <a:lstStyle/>
        <a:p>
          <a:endParaRPr lang="fr-FR"/>
        </a:p>
      </dgm:t>
    </dgm:pt>
    <dgm:pt modelId="{7E1C6BA7-0CE9-4166-8BFE-BA8E1DDCB91D}" type="sibTrans" cxnId="{93A1DFD4-9866-4A2B-ACF3-934AB1BEE657}">
      <dgm:prSet/>
      <dgm:spPr/>
      <dgm:t>
        <a:bodyPr/>
        <a:lstStyle/>
        <a:p>
          <a:endParaRPr lang="fr-FR"/>
        </a:p>
      </dgm:t>
    </dgm:pt>
    <dgm:pt modelId="{1DADA965-6B5C-4F2A-9FAA-2C36AFB7402F}">
      <dgm:prSet custT="1"/>
      <dgm:spPr/>
      <dgm:t>
        <a:bodyPr/>
        <a:lstStyle/>
        <a:p>
          <a:r>
            <a:rPr lang="fr-FR" sz="2000" dirty="0" smtClean="0"/>
            <a:t>La mise en place de projets locaux respectant l’égalité de genre</a:t>
          </a:r>
          <a:endParaRPr lang="fr-FR" sz="2000" dirty="0"/>
        </a:p>
      </dgm:t>
    </dgm:pt>
    <dgm:pt modelId="{255D2E76-643A-4C72-AD7C-20E157302F86}" type="sibTrans" cxnId="{4733E2FD-E6D7-4749-AA43-8400107A72D3}">
      <dgm:prSet/>
      <dgm:spPr/>
      <dgm:t>
        <a:bodyPr/>
        <a:lstStyle/>
        <a:p>
          <a:endParaRPr lang="fr-FR"/>
        </a:p>
      </dgm:t>
    </dgm:pt>
    <dgm:pt modelId="{D8BE1656-41B4-41DD-8CB1-49106CD9D60C}" type="parTrans" cxnId="{4733E2FD-E6D7-4749-AA43-8400107A72D3}">
      <dgm:prSet/>
      <dgm:spPr/>
      <dgm:t>
        <a:bodyPr/>
        <a:lstStyle/>
        <a:p>
          <a:endParaRPr lang="fr-FR"/>
        </a:p>
      </dgm:t>
    </dgm:pt>
    <dgm:pt modelId="{25924BF5-AA95-4F9A-BC6D-EB4B320FFD42}">
      <dgm:prSet custT="1"/>
      <dgm:spPr/>
      <dgm:t>
        <a:bodyPr/>
        <a:lstStyle/>
        <a:p>
          <a:endParaRPr lang="fr-FR" sz="2000" dirty="0"/>
        </a:p>
      </dgm:t>
    </dgm:pt>
    <dgm:pt modelId="{973F5D7D-5FDE-43C6-A735-01202D1521BD}" type="parTrans" cxnId="{1938E59D-C8A9-49A7-9EF9-C3EDC3ED2E4B}">
      <dgm:prSet/>
      <dgm:spPr/>
      <dgm:t>
        <a:bodyPr/>
        <a:lstStyle/>
        <a:p>
          <a:endParaRPr lang="fr-FR"/>
        </a:p>
      </dgm:t>
    </dgm:pt>
    <dgm:pt modelId="{304359C0-144D-4839-827D-CCE7BB63002A}" type="sibTrans" cxnId="{1938E59D-C8A9-49A7-9EF9-C3EDC3ED2E4B}">
      <dgm:prSet/>
      <dgm:spPr/>
      <dgm:t>
        <a:bodyPr/>
        <a:lstStyle/>
        <a:p>
          <a:endParaRPr lang="fr-FR"/>
        </a:p>
      </dgm:t>
    </dgm:pt>
    <dgm:pt modelId="{70AEFB63-DC9B-449D-93C6-6E15CAB8CC12}">
      <dgm:prSet phldrT="[Texte]" custT="1"/>
      <dgm:spPr/>
      <dgm:t>
        <a:bodyPr/>
        <a:lstStyle/>
        <a:p>
          <a:endParaRPr lang="fr-FR" sz="2000" dirty="0"/>
        </a:p>
      </dgm:t>
    </dgm:pt>
    <dgm:pt modelId="{D161C4B4-78F2-4B25-B357-C699042B789F}" type="parTrans" cxnId="{28EA6F0F-9FA1-4439-A12C-12BDBCB8B25F}">
      <dgm:prSet/>
      <dgm:spPr/>
      <dgm:t>
        <a:bodyPr/>
        <a:lstStyle/>
        <a:p>
          <a:endParaRPr lang="fr-FR"/>
        </a:p>
      </dgm:t>
    </dgm:pt>
    <dgm:pt modelId="{346F0541-E037-4FBF-83D7-B6C47BFD15AC}" type="sibTrans" cxnId="{28EA6F0F-9FA1-4439-A12C-12BDBCB8B25F}">
      <dgm:prSet/>
      <dgm:spPr/>
      <dgm:t>
        <a:bodyPr/>
        <a:lstStyle/>
        <a:p>
          <a:endParaRPr lang="fr-FR"/>
        </a:p>
      </dgm:t>
    </dgm:pt>
    <dgm:pt modelId="{CE5AC089-7DF8-4080-91CE-AD783ED71953}">
      <dgm:prSet phldrT="[Texte]" custT="1"/>
      <dgm:spPr/>
      <dgm:t>
        <a:bodyPr/>
        <a:lstStyle/>
        <a:p>
          <a:r>
            <a:rPr lang="fr-FR" sz="2000" dirty="0" smtClean="0"/>
            <a:t>Associations</a:t>
          </a:r>
          <a:endParaRPr lang="fr-FR" sz="2000" b="1" dirty="0"/>
        </a:p>
      </dgm:t>
    </dgm:pt>
    <dgm:pt modelId="{81195204-BC51-452E-BBAC-87EAA5987536}" type="sibTrans" cxnId="{81F86DFA-C07E-440D-B1F1-C021C6D9B351}">
      <dgm:prSet/>
      <dgm:spPr/>
      <dgm:t>
        <a:bodyPr/>
        <a:lstStyle/>
        <a:p>
          <a:endParaRPr lang="fr-FR"/>
        </a:p>
      </dgm:t>
    </dgm:pt>
    <dgm:pt modelId="{34910311-95B1-4BFE-9F94-5A776142D436}" type="parTrans" cxnId="{81F86DFA-C07E-440D-B1F1-C021C6D9B351}">
      <dgm:prSet/>
      <dgm:spPr/>
      <dgm:t>
        <a:bodyPr/>
        <a:lstStyle/>
        <a:p>
          <a:endParaRPr lang="fr-FR"/>
        </a:p>
      </dgm:t>
    </dgm:pt>
    <dgm:pt modelId="{8F0E3CDA-09A9-42A5-9001-8A0E5242D528}">
      <dgm:prSet phldrT="[Texte]" custT="1"/>
      <dgm:spPr/>
      <dgm:t>
        <a:bodyPr/>
        <a:lstStyle/>
        <a:p>
          <a:r>
            <a:rPr lang="fr-FR" sz="2000" dirty="0" smtClean="0"/>
            <a:t>Administrations</a:t>
          </a:r>
          <a:endParaRPr lang="fr-FR" sz="2000" b="1" dirty="0"/>
        </a:p>
      </dgm:t>
    </dgm:pt>
    <dgm:pt modelId="{836485C3-7870-4C74-BA07-3E66BDF9C1A1}" type="parTrans" cxnId="{63142904-B4E0-4A11-851A-3DEE048D37B5}">
      <dgm:prSet/>
      <dgm:spPr/>
      <dgm:t>
        <a:bodyPr/>
        <a:lstStyle/>
        <a:p>
          <a:endParaRPr lang="fr-FR"/>
        </a:p>
      </dgm:t>
    </dgm:pt>
    <dgm:pt modelId="{19C804B6-7051-4D1C-8A58-61AACA0C7DB1}" type="sibTrans" cxnId="{63142904-B4E0-4A11-851A-3DEE048D37B5}">
      <dgm:prSet/>
      <dgm:spPr/>
      <dgm:t>
        <a:bodyPr/>
        <a:lstStyle/>
        <a:p>
          <a:endParaRPr lang="fr-FR"/>
        </a:p>
      </dgm:t>
    </dgm:pt>
    <dgm:pt modelId="{AA98AA24-442C-477D-9DA9-AD1A7544DC81}">
      <dgm:prSet phldrT="[Texte]" custT="1"/>
      <dgm:spPr/>
      <dgm:t>
        <a:bodyPr/>
        <a:lstStyle/>
        <a:p>
          <a:r>
            <a:rPr lang="fr-FR" sz="2000" dirty="0" smtClean="0"/>
            <a:t>Elu(e)s</a:t>
          </a:r>
          <a:endParaRPr lang="fr-FR" sz="2000" b="1" dirty="0"/>
        </a:p>
      </dgm:t>
    </dgm:pt>
    <dgm:pt modelId="{AD45DE36-E36A-411A-B2A0-E3E516C59C6E}" type="parTrans" cxnId="{9751F939-6E68-4F4D-8B48-EF7CCB6B1806}">
      <dgm:prSet/>
      <dgm:spPr/>
      <dgm:t>
        <a:bodyPr/>
        <a:lstStyle/>
        <a:p>
          <a:endParaRPr lang="fr-FR"/>
        </a:p>
      </dgm:t>
    </dgm:pt>
    <dgm:pt modelId="{7A01E902-F232-4583-A09D-69245933A845}" type="sibTrans" cxnId="{9751F939-6E68-4F4D-8B48-EF7CCB6B1806}">
      <dgm:prSet/>
      <dgm:spPr/>
      <dgm:t>
        <a:bodyPr/>
        <a:lstStyle/>
        <a:p>
          <a:endParaRPr lang="fr-FR"/>
        </a:p>
      </dgm:t>
    </dgm:pt>
    <dgm:pt modelId="{DD28848E-E56A-46D7-A8A6-E5D1845FF464}">
      <dgm:prSet phldrT="[Texte]" custT="1"/>
      <dgm:spPr/>
      <dgm:t>
        <a:bodyPr/>
        <a:lstStyle/>
        <a:p>
          <a:r>
            <a:rPr lang="fr-FR" sz="2000" dirty="0" smtClean="0"/>
            <a:t>Journalistes et animateurs radio</a:t>
          </a:r>
          <a:endParaRPr lang="fr-FR" sz="2000" b="1" dirty="0"/>
        </a:p>
      </dgm:t>
    </dgm:pt>
    <dgm:pt modelId="{1594AEDB-2F54-4D69-B60F-FFF4898E2A94}" type="parTrans" cxnId="{06BAA078-01C8-475B-A5C9-8D21D6E5A4F9}">
      <dgm:prSet/>
      <dgm:spPr/>
      <dgm:t>
        <a:bodyPr/>
        <a:lstStyle/>
        <a:p>
          <a:endParaRPr lang="fr-FR"/>
        </a:p>
      </dgm:t>
    </dgm:pt>
    <dgm:pt modelId="{EE7F9A98-543B-4353-B5FC-02EE34BA947D}" type="sibTrans" cxnId="{06BAA078-01C8-475B-A5C9-8D21D6E5A4F9}">
      <dgm:prSet/>
      <dgm:spPr/>
      <dgm:t>
        <a:bodyPr/>
        <a:lstStyle/>
        <a:p>
          <a:endParaRPr lang="fr-FR"/>
        </a:p>
      </dgm:t>
    </dgm:pt>
    <dgm:pt modelId="{3C20C3D5-AD17-4744-BAA6-CCB7DA1A4C4B}" type="pres">
      <dgm:prSet presAssocID="{A61FB3AC-297B-4D58-BDBD-267DBEA707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31B28B-FE0C-46C2-A8DD-3714EEEC89F8}" type="pres">
      <dgm:prSet presAssocID="{927AC632-C616-4596-9FE4-62B38DEC0FAF}" presName="linNode" presStyleCnt="0"/>
      <dgm:spPr/>
      <dgm:t>
        <a:bodyPr/>
        <a:lstStyle/>
        <a:p>
          <a:endParaRPr lang="fr-FR"/>
        </a:p>
      </dgm:t>
    </dgm:pt>
    <dgm:pt modelId="{0A19D51D-53B0-44DC-B8C0-2FB591B0A0BC}" type="pres">
      <dgm:prSet presAssocID="{927AC632-C616-4596-9FE4-62B38DEC0FAF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ACD0AD-77C3-4AA5-8266-4DF00A167F46}" type="pres">
      <dgm:prSet presAssocID="{927AC632-C616-4596-9FE4-62B38DEC0FAF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EA7E9A-A0A2-4F2E-B4A1-BD3CA41CECA1}" type="pres">
      <dgm:prSet presAssocID="{147F273F-D6A9-48C6-99D2-711F5F298502}" presName="sp" presStyleCnt="0"/>
      <dgm:spPr/>
      <dgm:t>
        <a:bodyPr/>
        <a:lstStyle/>
        <a:p>
          <a:endParaRPr lang="fr-FR"/>
        </a:p>
      </dgm:t>
    </dgm:pt>
    <dgm:pt modelId="{99DA2FA7-78AD-4151-B124-9C9E03EA2A5D}" type="pres">
      <dgm:prSet presAssocID="{075BE695-1A72-49E3-B547-37675D251396}" presName="linNode" presStyleCnt="0"/>
      <dgm:spPr/>
      <dgm:t>
        <a:bodyPr/>
        <a:lstStyle/>
        <a:p>
          <a:endParaRPr lang="fr-FR"/>
        </a:p>
      </dgm:t>
    </dgm:pt>
    <dgm:pt modelId="{B34B6DA7-9834-40DD-BA7B-975B25E23985}" type="pres">
      <dgm:prSet presAssocID="{075BE695-1A72-49E3-B547-37675D251396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970A96-C4A4-4AF5-8526-6B9BD7FE2F50}" type="pres">
      <dgm:prSet presAssocID="{075BE695-1A72-49E3-B547-37675D251396}" presName="descendantText" presStyleLbl="alignAccFollowNode1" presStyleIdx="1" presStyleCnt="5" custScaleY="1322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D1BA38-2C7F-4ACE-9211-BB57D85340DE}" type="pres">
      <dgm:prSet presAssocID="{4719BD84-4F33-4969-9AD3-B0471B9FF94E}" presName="sp" presStyleCnt="0"/>
      <dgm:spPr/>
      <dgm:t>
        <a:bodyPr/>
        <a:lstStyle/>
        <a:p>
          <a:endParaRPr lang="fr-FR"/>
        </a:p>
      </dgm:t>
    </dgm:pt>
    <dgm:pt modelId="{BF5F78E0-35BA-47AE-ADF5-274913D44095}" type="pres">
      <dgm:prSet presAssocID="{AF858CF8-D4E1-4892-A926-B3EEAD74A6A6}" presName="linNode" presStyleCnt="0"/>
      <dgm:spPr/>
      <dgm:t>
        <a:bodyPr/>
        <a:lstStyle/>
        <a:p>
          <a:endParaRPr lang="fr-FR"/>
        </a:p>
      </dgm:t>
    </dgm:pt>
    <dgm:pt modelId="{F9F8032A-8606-47EE-870E-4A19EE83B77A}" type="pres">
      <dgm:prSet presAssocID="{AF858CF8-D4E1-4892-A926-B3EEAD74A6A6}" presName="parentText" presStyleLbl="node1" presStyleIdx="2" presStyleCnt="5" custLinFactNeighborX="0" custLinFactNeighborY="158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235F6B-0638-4D9C-A348-72DD60988EB6}" type="pres">
      <dgm:prSet presAssocID="{AF858CF8-D4E1-4892-A926-B3EEAD74A6A6}" presName="descendantText" presStyleLbl="alignAccFollowNode1" presStyleIdx="2" presStyleCnt="5" custLinFactNeighborX="229" custLinFactNeighborY="46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A5D362-819E-41A2-87E4-F9250073AB9F}" type="pres">
      <dgm:prSet presAssocID="{524BDDA3-0216-4562-92F7-8E00A1C86DE0}" presName="sp" presStyleCnt="0"/>
      <dgm:spPr/>
      <dgm:t>
        <a:bodyPr/>
        <a:lstStyle/>
        <a:p>
          <a:endParaRPr lang="fr-FR"/>
        </a:p>
      </dgm:t>
    </dgm:pt>
    <dgm:pt modelId="{D0903FED-40BB-4D7D-9D0F-E644A03F923C}" type="pres">
      <dgm:prSet presAssocID="{B9D65720-8E70-4BD0-A720-4F82538E9EAC}" presName="linNode" presStyleCnt="0"/>
      <dgm:spPr/>
      <dgm:t>
        <a:bodyPr/>
        <a:lstStyle/>
        <a:p>
          <a:endParaRPr lang="fr-FR"/>
        </a:p>
      </dgm:t>
    </dgm:pt>
    <dgm:pt modelId="{257ACAA2-F55D-486A-82B0-423B5D4CD068}" type="pres">
      <dgm:prSet presAssocID="{B9D65720-8E70-4BD0-A720-4F82538E9EAC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AE77C3-AD96-4280-B0D5-0AE8FFBA9CA4}" type="pres">
      <dgm:prSet presAssocID="{B9D65720-8E70-4BD0-A720-4F82538E9EAC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A07917-B15A-4BAA-99CE-6BFEBC4D1DBE}" type="pres">
      <dgm:prSet presAssocID="{BE34FCEE-A82F-4A67-AAB4-024E2349C452}" presName="sp" presStyleCnt="0"/>
      <dgm:spPr/>
      <dgm:t>
        <a:bodyPr/>
        <a:lstStyle/>
        <a:p>
          <a:endParaRPr lang="fr-FR"/>
        </a:p>
      </dgm:t>
    </dgm:pt>
    <dgm:pt modelId="{B3914339-DE37-4E31-8C58-5ACE65E9111F}" type="pres">
      <dgm:prSet presAssocID="{FE4B198C-1C31-4302-8074-2F5EBAB6E5B3}" presName="linNode" presStyleCnt="0"/>
      <dgm:spPr/>
      <dgm:t>
        <a:bodyPr/>
        <a:lstStyle/>
        <a:p>
          <a:endParaRPr lang="fr-FR"/>
        </a:p>
      </dgm:t>
    </dgm:pt>
    <dgm:pt modelId="{5DB155F8-7D7C-4F0D-A755-9E129264F6D3}" type="pres">
      <dgm:prSet presAssocID="{FE4B198C-1C31-4302-8074-2F5EBAB6E5B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F9A2A2-E6C7-42E3-9CE7-CE9D5349CA30}" type="pres">
      <dgm:prSet presAssocID="{FE4B198C-1C31-4302-8074-2F5EBAB6E5B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8EA6F0F-9FA1-4439-A12C-12BDBCB8B25F}" srcId="{AF858CF8-D4E1-4892-A926-B3EEAD74A6A6}" destId="{70AEFB63-DC9B-449D-93C6-6E15CAB8CC12}" srcOrd="0" destOrd="0" parTransId="{D161C4B4-78F2-4B25-B357-C699042B789F}" sibTransId="{346F0541-E037-4FBF-83D7-B6C47BFD15AC}"/>
    <dgm:cxn modelId="{B440234C-29B6-41E3-A97B-58FA28518C79}" type="presOf" srcId="{358E1ED4-C10F-4B69-A0EE-81CE1FE55EE7}" destId="{E0235F6B-0638-4D9C-A348-72DD60988EB6}" srcOrd="0" destOrd="3" presId="urn:microsoft.com/office/officeart/2005/8/layout/vList5"/>
    <dgm:cxn modelId="{7CE1AF57-1098-4C29-B40D-E0F2CDA1C03F}" srcId="{AF858CF8-D4E1-4892-A926-B3EEAD74A6A6}" destId="{011AB6D2-392C-4072-A66E-7316AFABF4D5}" srcOrd="1" destOrd="0" parTransId="{7830369C-67BE-4C4C-85B9-7C402B69CAD9}" sibTransId="{02B91283-F526-4980-8658-568221095385}"/>
    <dgm:cxn modelId="{3CC3F4E2-C08F-4096-A0AE-555B26621A52}" type="presOf" srcId="{D74D69F5-96E4-4DE9-8908-774D32DF55DB}" destId="{EDACD0AD-77C3-4AA5-8266-4DF00A167F46}" srcOrd="0" destOrd="0" presId="urn:microsoft.com/office/officeart/2005/8/layout/vList5"/>
    <dgm:cxn modelId="{F308A82D-A31F-4A71-9577-FE10DC84D716}" type="presOf" srcId="{B9D65720-8E70-4BD0-A720-4F82538E9EAC}" destId="{257ACAA2-F55D-486A-82B0-423B5D4CD068}" srcOrd="0" destOrd="0" presId="urn:microsoft.com/office/officeart/2005/8/layout/vList5"/>
    <dgm:cxn modelId="{5C30DF8F-7AA6-4AA2-AED4-722687D45FF9}" type="presOf" srcId="{8F0E3CDA-09A9-42A5-9001-8A0E5242D528}" destId="{8D970A96-C4A4-4AF5-8526-6B9BD7FE2F50}" srcOrd="0" destOrd="1" presId="urn:microsoft.com/office/officeart/2005/8/layout/vList5"/>
    <dgm:cxn modelId="{86EDB09E-0EE2-42ED-ADB3-0AC95D02853B}" srcId="{927AC632-C616-4596-9FE4-62B38DEC0FAF}" destId="{D74D69F5-96E4-4DE9-8908-774D32DF55DB}" srcOrd="0" destOrd="0" parTransId="{DF8A5DE0-9C44-4BA9-988C-B068DC26B884}" sibTransId="{B666DA70-95C9-48AE-BE3F-B43F7CAA7FE6}"/>
    <dgm:cxn modelId="{61FE0D21-DFEF-496D-825B-00AEF935D089}" type="presOf" srcId="{1DADA965-6B5C-4F2A-9FAA-2C36AFB7402F}" destId="{27AE77C3-AD96-4280-B0D5-0AE8FFBA9CA4}" srcOrd="0" destOrd="0" presId="urn:microsoft.com/office/officeart/2005/8/layout/vList5"/>
    <dgm:cxn modelId="{06BAA078-01C8-475B-A5C9-8D21D6E5A4F9}" srcId="{075BE695-1A72-49E3-B547-37675D251396}" destId="{DD28848E-E56A-46D7-A8A6-E5D1845FF464}" srcOrd="3" destOrd="0" parTransId="{1594AEDB-2F54-4D69-B60F-FFF4898E2A94}" sibTransId="{EE7F9A98-543B-4353-B5FC-02EE34BA947D}"/>
    <dgm:cxn modelId="{A0E4F7AD-C22E-4F0A-A2CF-ABC693827E05}" type="presOf" srcId="{075BE695-1A72-49E3-B547-37675D251396}" destId="{B34B6DA7-9834-40DD-BA7B-975B25E23985}" srcOrd="0" destOrd="0" presId="urn:microsoft.com/office/officeart/2005/8/layout/vList5"/>
    <dgm:cxn modelId="{9751F939-6E68-4F4D-8B48-EF7CCB6B1806}" srcId="{075BE695-1A72-49E3-B547-37675D251396}" destId="{AA98AA24-442C-477D-9DA9-AD1A7544DC81}" srcOrd="2" destOrd="0" parTransId="{AD45DE36-E36A-411A-B2A0-E3E516C59C6E}" sibTransId="{7A01E902-F232-4583-A09D-69245933A845}"/>
    <dgm:cxn modelId="{81F86DFA-C07E-440D-B1F1-C021C6D9B351}" srcId="{075BE695-1A72-49E3-B547-37675D251396}" destId="{CE5AC089-7DF8-4080-91CE-AD783ED71953}" srcOrd="0" destOrd="0" parTransId="{34910311-95B1-4BFE-9F94-5A776142D436}" sibTransId="{81195204-BC51-452E-BBAC-87EAA5987536}"/>
    <dgm:cxn modelId="{7C7F3A2C-A5DB-47E3-A9DF-7ED6797BC07D}" type="presOf" srcId="{AA98AA24-442C-477D-9DA9-AD1A7544DC81}" destId="{8D970A96-C4A4-4AF5-8526-6B9BD7FE2F50}" srcOrd="0" destOrd="2" presId="urn:microsoft.com/office/officeart/2005/8/layout/vList5"/>
    <dgm:cxn modelId="{724D60CD-AE46-4402-B175-C4BE8979227F}" srcId="{A61FB3AC-297B-4D58-BDBD-267DBEA70765}" destId="{075BE695-1A72-49E3-B547-37675D251396}" srcOrd="1" destOrd="0" parTransId="{67BB01C4-5A04-4C75-851D-D2D5F17A03F9}" sibTransId="{4719BD84-4F33-4969-9AD3-B0471B9FF94E}"/>
    <dgm:cxn modelId="{E59BF44A-95FE-46C9-A85F-D75F53675918}" type="presOf" srcId="{AFB13D13-FFE6-4FA1-9C3E-4B0323B2AE3B}" destId="{90F9A2A2-E6C7-42E3-9CE7-CE9D5349CA30}" srcOrd="0" destOrd="0" presId="urn:microsoft.com/office/officeart/2005/8/layout/vList5"/>
    <dgm:cxn modelId="{2957A0A9-2656-4AF4-BE1C-1951EF8DD119}" type="presOf" srcId="{25924BF5-AA95-4F9A-BC6D-EB4B320FFD42}" destId="{E0235F6B-0638-4D9C-A348-72DD60988EB6}" srcOrd="0" destOrd="4" presId="urn:microsoft.com/office/officeart/2005/8/layout/vList5"/>
    <dgm:cxn modelId="{1A2275D1-861F-48F4-8B9C-1DBDF5334BB4}" srcId="{A61FB3AC-297B-4D58-BDBD-267DBEA70765}" destId="{B9D65720-8E70-4BD0-A720-4F82538E9EAC}" srcOrd="3" destOrd="0" parTransId="{6568F6A2-9787-4D59-A3A9-9863DB8215A0}" sibTransId="{BE34FCEE-A82F-4A67-AAB4-024E2349C452}"/>
    <dgm:cxn modelId="{54AAC98C-60B8-4D1B-B479-5E54894AA1EE}" type="presOf" srcId="{FE4B198C-1C31-4302-8074-2F5EBAB6E5B3}" destId="{5DB155F8-7D7C-4F0D-A755-9E129264F6D3}" srcOrd="0" destOrd="0" presId="urn:microsoft.com/office/officeart/2005/8/layout/vList5"/>
    <dgm:cxn modelId="{934E1186-078E-4BE7-9132-7C63B6A36515}" srcId="{A61FB3AC-297B-4D58-BDBD-267DBEA70765}" destId="{AF858CF8-D4E1-4892-A926-B3EEAD74A6A6}" srcOrd="2" destOrd="0" parTransId="{8623E96F-58AB-48A3-BB6C-52EDE680AAAA}" sibTransId="{524BDDA3-0216-4562-92F7-8E00A1C86DE0}"/>
    <dgm:cxn modelId="{4733E2FD-E6D7-4749-AA43-8400107A72D3}" srcId="{B9D65720-8E70-4BD0-A720-4F82538E9EAC}" destId="{1DADA965-6B5C-4F2A-9FAA-2C36AFB7402F}" srcOrd="0" destOrd="0" parTransId="{D8BE1656-41B4-41DD-8CB1-49106CD9D60C}" sibTransId="{255D2E76-643A-4C72-AD7C-20E157302F86}"/>
    <dgm:cxn modelId="{453C5673-5737-47D3-AE0E-F273B182670C}" srcId="{AF858CF8-D4E1-4892-A926-B3EEAD74A6A6}" destId="{A6B1C1F8-5962-4296-8003-6E4AA81DD0EF}" srcOrd="2" destOrd="0" parTransId="{7D912DD4-3E27-4DC1-93F8-4E34F4AFB295}" sibTransId="{9E98557E-6C0B-4232-8D2B-EE15775B1E62}"/>
    <dgm:cxn modelId="{63142904-B4E0-4A11-851A-3DEE048D37B5}" srcId="{075BE695-1A72-49E3-B547-37675D251396}" destId="{8F0E3CDA-09A9-42A5-9001-8A0E5242D528}" srcOrd="1" destOrd="0" parTransId="{836485C3-7870-4C74-BA07-3E66BDF9C1A1}" sibTransId="{19C804B6-7051-4D1C-8A58-61AACA0C7DB1}"/>
    <dgm:cxn modelId="{E03A04C5-7586-4A0B-9839-3F5F9BA56976}" type="presOf" srcId="{AF858CF8-D4E1-4892-A926-B3EEAD74A6A6}" destId="{F9F8032A-8606-47EE-870E-4A19EE83B77A}" srcOrd="0" destOrd="0" presId="urn:microsoft.com/office/officeart/2005/8/layout/vList5"/>
    <dgm:cxn modelId="{7F3D3790-A8E2-40FB-A39C-D9AEDDD454EC}" type="presOf" srcId="{011AB6D2-392C-4072-A66E-7316AFABF4D5}" destId="{E0235F6B-0638-4D9C-A348-72DD60988EB6}" srcOrd="0" destOrd="1" presId="urn:microsoft.com/office/officeart/2005/8/layout/vList5"/>
    <dgm:cxn modelId="{6F8BF917-7BA4-4918-A9AA-1C0113B3ABD7}" type="presOf" srcId="{CE5AC089-7DF8-4080-91CE-AD783ED71953}" destId="{8D970A96-C4A4-4AF5-8526-6B9BD7FE2F50}" srcOrd="0" destOrd="0" presId="urn:microsoft.com/office/officeart/2005/8/layout/vList5"/>
    <dgm:cxn modelId="{1A4FFF76-3B23-48D4-B56C-16FA13FB405C}" srcId="{AF858CF8-D4E1-4892-A926-B3EEAD74A6A6}" destId="{358E1ED4-C10F-4B69-A0EE-81CE1FE55EE7}" srcOrd="3" destOrd="0" parTransId="{8512F75F-4725-46CE-AD9F-48DE066F4CA3}" sibTransId="{54ACD37A-083D-4871-B583-6B76D7EF38F4}"/>
    <dgm:cxn modelId="{1938E59D-C8A9-49A7-9EF9-C3EDC3ED2E4B}" srcId="{AF858CF8-D4E1-4892-A926-B3EEAD74A6A6}" destId="{25924BF5-AA95-4F9A-BC6D-EB4B320FFD42}" srcOrd="4" destOrd="0" parTransId="{973F5D7D-5FDE-43C6-A735-01202D1521BD}" sibTransId="{304359C0-144D-4839-827D-CCE7BB63002A}"/>
    <dgm:cxn modelId="{27D15997-CF52-4532-96A8-3D6F30BD8319}" type="presOf" srcId="{DD28848E-E56A-46D7-A8A6-E5D1845FF464}" destId="{8D970A96-C4A4-4AF5-8526-6B9BD7FE2F50}" srcOrd="0" destOrd="3" presId="urn:microsoft.com/office/officeart/2005/8/layout/vList5"/>
    <dgm:cxn modelId="{A999F420-5D40-4869-9DB2-49AEFF7D7A65}" type="presOf" srcId="{A6B1C1F8-5962-4296-8003-6E4AA81DD0EF}" destId="{E0235F6B-0638-4D9C-A348-72DD60988EB6}" srcOrd="0" destOrd="2" presId="urn:microsoft.com/office/officeart/2005/8/layout/vList5"/>
    <dgm:cxn modelId="{A41FC5E3-5584-40CE-8E29-A3E8D1F8179F}" type="presOf" srcId="{A61FB3AC-297B-4D58-BDBD-267DBEA70765}" destId="{3C20C3D5-AD17-4744-BAA6-CCB7DA1A4C4B}" srcOrd="0" destOrd="0" presId="urn:microsoft.com/office/officeart/2005/8/layout/vList5"/>
    <dgm:cxn modelId="{C4D601D8-15DB-4E46-A11A-9180E4B90F16}" type="presOf" srcId="{927AC632-C616-4596-9FE4-62B38DEC0FAF}" destId="{0A19D51D-53B0-44DC-B8C0-2FB591B0A0BC}" srcOrd="0" destOrd="0" presId="urn:microsoft.com/office/officeart/2005/8/layout/vList5"/>
    <dgm:cxn modelId="{E07BFD67-FFA6-40ED-8DAB-CC44CA6715DE}" srcId="{A61FB3AC-297B-4D58-BDBD-267DBEA70765}" destId="{FE4B198C-1C31-4302-8074-2F5EBAB6E5B3}" srcOrd="4" destOrd="0" parTransId="{8CB1F48C-C174-4744-8B7D-DB749A235086}" sibTransId="{78FBAE11-81F4-494F-938D-D9A5509A24F5}"/>
    <dgm:cxn modelId="{75CE4B0C-9890-4C94-8FCE-0FA667CF87FA}" srcId="{A61FB3AC-297B-4D58-BDBD-267DBEA70765}" destId="{927AC632-C616-4596-9FE4-62B38DEC0FAF}" srcOrd="0" destOrd="0" parTransId="{6D00744A-E775-41CD-A65A-83B6A2251FE5}" sibTransId="{147F273F-D6A9-48C6-99D2-711F5F298502}"/>
    <dgm:cxn modelId="{8157BB2A-5056-41EF-A0B4-D8A0CC88A4B5}" type="presOf" srcId="{70AEFB63-DC9B-449D-93C6-6E15CAB8CC12}" destId="{E0235F6B-0638-4D9C-A348-72DD60988EB6}" srcOrd="0" destOrd="0" presId="urn:microsoft.com/office/officeart/2005/8/layout/vList5"/>
    <dgm:cxn modelId="{93A1DFD4-9866-4A2B-ACF3-934AB1BEE657}" srcId="{FE4B198C-1C31-4302-8074-2F5EBAB6E5B3}" destId="{AFB13D13-FFE6-4FA1-9C3E-4B0323B2AE3B}" srcOrd="0" destOrd="0" parTransId="{7B6A806D-423C-411B-BE1E-79C615BDB180}" sibTransId="{7E1C6BA7-0CE9-4166-8BFE-BA8E1DDCB91D}"/>
    <dgm:cxn modelId="{501959F2-3DBD-4FF0-981C-E5E813CAC1EA}" type="presParOf" srcId="{3C20C3D5-AD17-4744-BAA6-CCB7DA1A4C4B}" destId="{9631B28B-FE0C-46C2-A8DD-3714EEEC89F8}" srcOrd="0" destOrd="0" presId="urn:microsoft.com/office/officeart/2005/8/layout/vList5"/>
    <dgm:cxn modelId="{133FB977-1583-4EB0-BB7D-9D27B3C19B6C}" type="presParOf" srcId="{9631B28B-FE0C-46C2-A8DD-3714EEEC89F8}" destId="{0A19D51D-53B0-44DC-B8C0-2FB591B0A0BC}" srcOrd="0" destOrd="0" presId="urn:microsoft.com/office/officeart/2005/8/layout/vList5"/>
    <dgm:cxn modelId="{61DFE0BD-906F-41D2-8A92-E6CD117E9A49}" type="presParOf" srcId="{9631B28B-FE0C-46C2-A8DD-3714EEEC89F8}" destId="{EDACD0AD-77C3-4AA5-8266-4DF00A167F46}" srcOrd="1" destOrd="0" presId="urn:microsoft.com/office/officeart/2005/8/layout/vList5"/>
    <dgm:cxn modelId="{DC05836B-DD46-4C3B-AD4F-8E0B13B84F8C}" type="presParOf" srcId="{3C20C3D5-AD17-4744-BAA6-CCB7DA1A4C4B}" destId="{EDEA7E9A-A0A2-4F2E-B4A1-BD3CA41CECA1}" srcOrd="1" destOrd="0" presId="urn:microsoft.com/office/officeart/2005/8/layout/vList5"/>
    <dgm:cxn modelId="{8B81DE2F-6E66-4691-945B-9B08C1AEC0BB}" type="presParOf" srcId="{3C20C3D5-AD17-4744-BAA6-CCB7DA1A4C4B}" destId="{99DA2FA7-78AD-4151-B124-9C9E03EA2A5D}" srcOrd="2" destOrd="0" presId="urn:microsoft.com/office/officeart/2005/8/layout/vList5"/>
    <dgm:cxn modelId="{AE7AE2D0-2909-46F4-A514-5807C0373508}" type="presParOf" srcId="{99DA2FA7-78AD-4151-B124-9C9E03EA2A5D}" destId="{B34B6DA7-9834-40DD-BA7B-975B25E23985}" srcOrd="0" destOrd="0" presId="urn:microsoft.com/office/officeart/2005/8/layout/vList5"/>
    <dgm:cxn modelId="{4BD54A59-46AD-48BD-B194-5FFCF7729602}" type="presParOf" srcId="{99DA2FA7-78AD-4151-B124-9C9E03EA2A5D}" destId="{8D970A96-C4A4-4AF5-8526-6B9BD7FE2F50}" srcOrd="1" destOrd="0" presId="urn:microsoft.com/office/officeart/2005/8/layout/vList5"/>
    <dgm:cxn modelId="{751D629D-7806-4CBE-9F95-00B2DBBC27D6}" type="presParOf" srcId="{3C20C3D5-AD17-4744-BAA6-CCB7DA1A4C4B}" destId="{24D1BA38-2C7F-4ACE-9211-BB57D85340DE}" srcOrd="3" destOrd="0" presId="urn:microsoft.com/office/officeart/2005/8/layout/vList5"/>
    <dgm:cxn modelId="{7C8CD9B4-7A69-41CF-87B4-6951C138501C}" type="presParOf" srcId="{3C20C3D5-AD17-4744-BAA6-CCB7DA1A4C4B}" destId="{BF5F78E0-35BA-47AE-ADF5-274913D44095}" srcOrd="4" destOrd="0" presId="urn:microsoft.com/office/officeart/2005/8/layout/vList5"/>
    <dgm:cxn modelId="{663988EF-93BA-4164-8E07-152DA8E7E0A8}" type="presParOf" srcId="{BF5F78E0-35BA-47AE-ADF5-274913D44095}" destId="{F9F8032A-8606-47EE-870E-4A19EE83B77A}" srcOrd="0" destOrd="0" presId="urn:microsoft.com/office/officeart/2005/8/layout/vList5"/>
    <dgm:cxn modelId="{4C110FA0-AF51-4BBB-9819-79F7BC8E6A38}" type="presParOf" srcId="{BF5F78E0-35BA-47AE-ADF5-274913D44095}" destId="{E0235F6B-0638-4D9C-A348-72DD60988EB6}" srcOrd="1" destOrd="0" presId="urn:microsoft.com/office/officeart/2005/8/layout/vList5"/>
    <dgm:cxn modelId="{FE4B776B-1DDE-4C80-AC63-9ED74F13A2B2}" type="presParOf" srcId="{3C20C3D5-AD17-4744-BAA6-CCB7DA1A4C4B}" destId="{85A5D362-819E-41A2-87E4-F9250073AB9F}" srcOrd="5" destOrd="0" presId="urn:microsoft.com/office/officeart/2005/8/layout/vList5"/>
    <dgm:cxn modelId="{18F202B4-5F3A-4304-8315-0DB41B97F6CB}" type="presParOf" srcId="{3C20C3D5-AD17-4744-BAA6-CCB7DA1A4C4B}" destId="{D0903FED-40BB-4D7D-9D0F-E644A03F923C}" srcOrd="6" destOrd="0" presId="urn:microsoft.com/office/officeart/2005/8/layout/vList5"/>
    <dgm:cxn modelId="{7A564FBD-D9A5-4E93-AC56-A6B3EFE21681}" type="presParOf" srcId="{D0903FED-40BB-4D7D-9D0F-E644A03F923C}" destId="{257ACAA2-F55D-486A-82B0-423B5D4CD068}" srcOrd="0" destOrd="0" presId="urn:microsoft.com/office/officeart/2005/8/layout/vList5"/>
    <dgm:cxn modelId="{FBD46101-E8BC-48BF-9604-C0B28C74DEBD}" type="presParOf" srcId="{D0903FED-40BB-4D7D-9D0F-E644A03F923C}" destId="{27AE77C3-AD96-4280-B0D5-0AE8FFBA9CA4}" srcOrd="1" destOrd="0" presId="urn:microsoft.com/office/officeart/2005/8/layout/vList5"/>
    <dgm:cxn modelId="{7A88DC07-A98A-45BF-A115-03E03EA7F4C9}" type="presParOf" srcId="{3C20C3D5-AD17-4744-BAA6-CCB7DA1A4C4B}" destId="{6AA07917-B15A-4BAA-99CE-6BFEBC4D1DBE}" srcOrd="7" destOrd="0" presId="urn:microsoft.com/office/officeart/2005/8/layout/vList5"/>
    <dgm:cxn modelId="{CD4CAB18-4A28-4D2A-8BF5-940FB370BF74}" type="presParOf" srcId="{3C20C3D5-AD17-4744-BAA6-CCB7DA1A4C4B}" destId="{B3914339-DE37-4E31-8C58-5ACE65E9111F}" srcOrd="8" destOrd="0" presId="urn:microsoft.com/office/officeart/2005/8/layout/vList5"/>
    <dgm:cxn modelId="{515AF232-C760-41BC-A564-882A58BB4B07}" type="presParOf" srcId="{B3914339-DE37-4E31-8C58-5ACE65E9111F}" destId="{5DB155F8-7D7C-4F0D-A755-9E129264F6D3}" srcOrd="0" destOrd="0" presId="urn:microsoft.com/office/officeart/2005/8/layout/vList5"/>
    <dgm:cxn modelId="{5233F626-F574-408B-ACA4-D146F2ABAB20}" type="presParOf" srcId="{B3914339-DE37-4E31-8C58-5ACE65E9111F}" destId="{90F9A2A2-E6C7-42E3-9CE7-CE9D5349CA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BED4C0-DFDA-4D5D-852D-330D6D618A59}" type="doc">
      <dgm:prSet loTypeId="urn:microsoft.com/office/officeart/2005/8/layout/radial5" loCatId="cycle" qsTypeId="urn:microsoft.com/office/officeart/2005/8/quickstyle/simple5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4E071227-F6BC-48D2-BA08-A772305D927E}">
      <dgm:prSet phldrT="[Texte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fr-FR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CIBLES</a:t>
          </a:r>
          <a:endParaRPr lang="fr-FR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AEFE24-665E-41A2-B47F-735249509194}" type="parTrans" cxnId="{13F1EE03-B06C-4A1C-8B56-FAB62E5DE9A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045D70D-CED1-4A6D-A781-ABBDCC6460A7}" type="sibTrans" cxnId="{13F1EE03-B06C-4A1C-8B56-FAB62E5DE9A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7BB0C95-7C66-4E64-A75C-530211B0AD37}">
      <dgm:prSet phldrT="[Texte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 acteurs d’associations locales </a:t>
          </a:r>
          <a:r>
            <a:rPr lang="fr-F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71F674-BE67-44FD-AF38-B3D28322F9DD}" type="parTrans" cxnId="{40DBF08A-76B9-4C8F-BFE6-A691A8BB6C17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AB5D513-400A-4E22-AE03-2F4EC7C1F88F}" type="sibTrans" cxnId="{40DBF08A-76B9-4C8F-BFE6-A691A8BB6C17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B38C8E5-0A27-40C2-83AB-668C6C0FE676}">
      <dgm:prSet phldrT="[Texte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tx1"/>
              </a:solidFill>
            </a:rPr>
            <a:t>54 employés d’administrations municipales </a:t>
          </a:r>
          <a:r>
            <a:rPr lang="fr-F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32C0F2-CAD5-45D8-9271-F08FC789AF72}" type="parTrans" cxnId="{E5781CCE-F153-4E01-AFF3-BB85B3B748C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991DDF23-9ED0-4F57-8E8F-984C318136FE}" type="sibTrans" cxnId="{E5781CCE-F153-4E01-AFF3-BB85B3B748C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B4D2B65-41F0-4F6B-8497-64A0BB2C6866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 élu(e)s du conseil municipal</a:t>
          </a:r>
          <a:r>
            <a:rPr lang="fr-F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D1615B-756D-4673-A0FF-0F981DA5BEC5}" type="parTrans" cxnId="{0E595F11-3AB2-4C4E-AC47-8EB2EFEA295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1DE6A5D-0C7F-49CD-8397-8C9A79B91DF1}" type="sibTrans" cxnId="{0E595F11-3AB2-4C4E-AC47-8EB2EFEA295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FBD68B9-17D1-41AB-86D8-835A493675B0}">
      <dgm:prSet phldrT="[Texte]" custT="1"/>
      <dgm:spPr>
        <a:solidFill>
          <a:srgbClr val="F8F2C2"/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45 journalistes citoyens des radios et journaux locaux</a:t>
          </a:r>
          <a:endParaRPr lang="fr-FR" sz="20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3C5791-A8B1-427C-A0DA-0A4CC228EE3C}" type="parTrans" cxnId="{86776C1F-B23C-45F4-A35F-A6F71648C4B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9F17B3C-45B9-4ED7-80D3-719699B9662A}" type="sibTrans" cxnId="{86776C1F-B23C-45F4-A35F-A6F71648C4B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B5C7797-73E0-4134-BDE2-5DCD951A3934}" type="pres">
      <dgm:prSet presAssocID="{8FBED4C0-DFDA-4D5D-852D-330D6D618A5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6D272EE-5FD5-4441-8BCF-F4A961328F50}" type="pres">
      <dgm:prSet presAssocID="{4E071227-F6BC-48D2-BA08-A772305D927E}" presName="centerShape" presStyleLbl="node0" presStyleIdx="0" presStyleCnt="1" custScaleX="166566" custScaleY="131538" custLinFactNeighborX="-210"/>
      <dgm:spPr/>
      <dgm:t>
        <a:bodyPr/>
        <a:lstStyle/>
        <a:p>
          <a:endParaRPr lang="fr-FR"/>
        </a:p>
      </dgm:t>
    </dgm:pt>
    <dgm:pt modelId="{6C3151A9-9023-48EF-941C-2AFA1FE802B2}" type="pres">
      <dgm:prSet presAssocID="{2371F674-BE67-44FD-AF38-B3D28322F9DD}" presName="parTrans" presStyleLbl="sibTrans2D1" presStyleIdx="0" presStyleCnt="4"/>
      <dgm:spPr/>
      <dgm:t>
        <a:bodyPr/>
        <a:lstStyle/>
        <a:p>
          <a:endParaRPr lang="fr-FR"/>
        </a:p>
      </dgm:t>
    </dgm:pt>
    <dgm:pt modelId="{7F5F4407-F4AB-4548-B943-5AC365DFFE24}" type="pres">
      <dgm:prSet presAssocID="{2371F674-BE67-44FD-AF38-B3D28322F9DD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A17C1CD5-8700-4DA4-8002-B27CC3DD46CB}" type="pres">
      <dgm:prSet presAssocID="{07BB0C95-7C66-4E64-A75C-530211B0AD37}" presName="node" presStyleLbl="node1" presStyleIdx="0" presStyleCnt="4" custScaleX="177976" custScaleY="115456" custRadScaleRad="97835" custRadScaleInc="6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C4D049-F402-4D29-817B-E7FB23995856}" type="pres">
      <dgm:prSet presAssocID="{A232C0F2-CAD5-45D8-9271-F08FC789AF72}" presName="parTrans" presStyleLbl="sibTrans2D1" presStyleIdx="1" presStyleCnt="4"/>
      <dgm:spPr/>
      <dgm:t>
        <a:bodyPr/>
        <a:lstStyle/>
        <a:p>
          <a:endParaRPr lang="fr-FR"/>
        </a:p>
      </dgm:t>
    </dgm:pt>
    <dgm:pt modelId="{310E6164-777C-4F62-8294-A46EB090F0EB}" type="pres">
      <dgm:prSet presAssocID="{A232C0F2-CAD5-45D8-9271-F08FC789AF72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8185F2ED-AACD-4B82-93D0-B5DD0591017B}" type="pres">
      <dgm:prSet presAssocID="{5B38C8E5-0A27-40C2-83AB-668C6C0FE676}" presName="node" presStyleLbl="node1" presStyleIdx="1" presStyleCnt="4" custScaleX="178093" custScaleY="115370" custRadScaleRad="123208" custRadScaleInc="13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7623BF-6724-47B4-8737-BD21572AB7D3}" type="pres">
      <dgm:prSet presAssocID="{C7D1615B-756D-4673-A0FF-0F981DA5BEC5}" presName="parTrans" presStyleLbl="sibTrans2D1" presStyleIdx="2" presStyleCnt="4"/>
      <dgm:spPr/>
      <dgm:t>
        <a:bodyPr/>
        <a:lstStyle/>
        <a:p>
          <a:endParaRPr lang="fr-FR"/>
        </a:p>
      </dgm:t>
    </dgm:pt>
    <dgm:pt modelId="{4261BC78-2E49-4413-960A-4BBFDF8F169E}" type="pres">
      <dgm:prSet presAssocID="{C7D1615B-756D-4673-A0FF-0F981DA5BEC5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1EA82EE6-563F-46FC-971B-16A88BA463B6}" type="pres">
      <dgm:prSet presAssocID="{3B4D2B65-41F0-4F6B-8497-64A0BB2C6866}" presName="node" presStyleLbl="node1" presStyleIdx="2" presStyleCnt="4" custScaleX="177976" custScaleY="115456" custRadScaleRad="99113" custRadScaleInc="-20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DD77E4-2FAB-4480-8104-0CC56E72422D}" type="pres">
      <dgm:prSet presAssocID="{DC3C5791-A8B1-427C-A0DA-0A4CC228EE3C}" presName="parTrans" presStyleLbl="sibTrans2D1" presStyleIdx="3" presStyleCnt="4"/>
      <dgm:spPr/>
      <dgm:t>
        <a:bodyPr/>
        <a:lstStyle/>
        <a:p>
          <a:endParaRPr lang="fr-FR"/>
        </a:p>
      </dgm:t>
    </dgm:pt>
    <dgm:pt modelId="{79BFA8F2-BD8A-44A7-A9E2-A18BE0A27FD3}" type="pres">
      <dgm:prSet presAssocID="{DC3C5791-A8B1-427C-A0DA-0A4CC228EE3C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4C7C5314-296C-4819-AB06-ADA99B0AC24B}" type="pres">
      <dgm:prSet presAssocID="{FFBD68B9-17D1-41AB-86D8-835A493675B0}" presName="node" presStyleLbl="node1" presStyleIdx="3" presStyleCnt="4" custScaleX="177976" custScaleY="115456" custRadScaleRad="1271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781CCE-F153-4E01-AFF3-BB85B3B748C6}" srcId="{4E071227-F6BC-48D2-BA08-A772305D927E}" destId="{5B38C8E5-0A27-40C2-83AB-668C6C0FE676}" srcOrd="1" destOrd="0" parTransId="{A232C0F2-CAD5-45D8-9271-F08FC789AF72}" sibTransId="{991DDF23-9ED0-4F57-8E8F-984C318136FE}"/>
    <dgm:cxn modelId="{3044A567-84D4-4E69-AAA7-5CB3D52C3A63}" type="presOf" srcId="{A232C0F2-CAD5-45D8-9271-F08FC789AF72}" destId="{310E6164-777C-4F62-8294-A46EB090F0EB}" srcOrd="1" destOrd="0" presId="urn:microsoft.com/office/officeart/2005/8/layout/radial5"/>
    <dgm:cxn modelId="{1D08D5F8-5D26-4A73-8DE9-0FBED035160B}" type="presOf" srcId="{A232C0F2-CAD5-45D8-9271-F08FC789AF72}" destId="{33C4D049-F402-4D29-817B-E7FB23995856}" srcOrd="0" destOrd="0" presId="urn:microsoft.com/office/officeart/2005/8/layout/radial5"/>
    <dgm:cxn modelId="{5AE96A8F-7ECF-4CAD-9D12-8DAE7AC582F4}" type="presOf" srcId="{2371F674-BE67-44FD-AF38-B3D28322F9DD}" destId="{6C3151A9-9023-48EF-941C-2AFA1FE802B2}" srcOrd="0" destOrd="0" presId="urn:microsoft.com/office/officeart/2005/8/layout/radial5"/>
    <dgm:cxn modelId="{444E89E0-07EA-45E2-9194-29341F196816}" type="presOf" srcId="{3B4D2B65-41F0-4F6B-8497-64A0BB2C6866}" destId="{1EA82EE6-563F-46FC-971B-16A88BA463B6}" srcOrd="0" destOrd="0" presId="urn:microsoft.com/office/officeart/2005/8/layout/radial5"/>
    <dgm:cxn modelId="{5509F2C9-05FF-4F9D-A9BB-F7417553B5DD}" type="presOf" srcId="{DC3C5791-A8B1-427C-A0DA-0A4CC228EE3C}" destId="{79BFA8F2-BD8A-44A7-A9E2-A18BE0A27FD3}" srcOrd="1" destOrd="0" presId="urn:microsoft.com/office/officeart/2005/8/layout/radial5"/>
    <dgm:cxn modelId="{ACD1B695-2195-48D8-A482-BDD539F02E25}" type="presOf" srcId="{C7D1615B-756D-4673-A0FF-0F981DA5BEC5}" destId="{4261BC78-2E49-4413-960A-4BBFDF8F169E}" srcOrd="1" destOrd="0" presId="urn:microsoft.com/office/officeart/2005/8/layout/radial5"/>
    <dgm:cxn modelId="{22D93F6E-02F5-406A-A6DF-0E1B52C03129}" type="presOf" srcId="{C7D1615B-756D-4673-A0FF-0F981DA5BEC5}" destId="{5A7623BF-6724-47B4-8737-BD21572AB7D3}" srcOrd="0" destOrd="0" presId="urn:microsoft.com/office/officeart/2005/8/layout/radial5"/>
    <dgm:cxn modelId="{40DBF08A-76B9-4C8F-BFE6-A691A8BB6C17}" srcId="{4E071227-F6BC-48D2-BA08-A772305D927E}" destId="{07BB0C95-7C66-4E64-A75C-530211B0AD37}" srcOrd="0" destOrd="0" parTransId="{2371F674-BE67-44FD-AF38-B3D28322F9DD}" sibTransId="{CAB5D513-400A-4E22-AE03-2F4EC7C1F88F}"/>
    <dgm:cxn modelId="{D3997FC2-9BDE-497F-B66A-2AB5A9495939}" type="presOf" srcId="{4E071227-F6BC-48D2-BA08-A772305D927E}" destId="{16D272EE-5FD5-4441-8BCF-F4A961328F50}" srcOrd="0" destOrd="0" presId="urn:microsoft.com/office/officeart/2005/8/layout/radial5"/>
    <dgm:cxn modelId="{2B006360-7D83-4416-BEE2-16D291C751C6}" type="presOf" srcId="{07BB0C95-7C66-4E64-A75C-530211B0AD37}" destId="{A17C1CD5-8700-4DA4-8002-B27CC3DD46CB}" srcOrd="0" destOrd="0" presId="urn:microsoft.com/office/officeart/2005/8/layout/radial5"/>
    <dgm:cxn modelId="{0E595F11-3AB2-4C4E-AC47-8EB2EFEA295E}" srcId="{4E071227-F6BC-48D2-BA08-A772305D927E}" destId="{3B4D2B65-41F0-4F6B-8497-64A0BB2C6866}" srcOrd="2" destOrd="0" parTransId="{C7D1615B-756D-4673-A0FF-0F981DA5BEC5}" sibTransId="{A1DE6A5D-0C7F-49CD-8397-8C9A79B91DF1}"/>
    <dgm:cxn modelId="{86776C1F-B23C-45F4-A35F-A6F71648C4B2}" srcId="{4E071227-F6BC-48D2-BA08-A772305D927E}" destId="{FFBD68B9-17D1-41AB-86D8-835A493675B0}" srcOrd="3" destOrd="0" parTransId="{DC3C5791-A8B1-427C-A0DA-0A4CC228EE3C}" sibTransId="{59F17B3C-45B9-4ED7-80D3-719699B9662A}"/>
    <dgm:cxn modelId="{B20B47E1-DDF6-48C4-9519-571007A057CB}" type="presOf" srcId="{DC3C5791-A8B1-427C-A0DA-0A4CC228EE3C}" destId="{E9DD77E4-2FAB-4480-8104-0CC56E72422D}" srcOrd="0" destOrd="0" presId="urn:microsoft.com/office/officeart/2005/8/layout/radial5"/>
    <dgm:cxn modelId="{134BAABA-9BBD-4C4B-98F9-802E8D7A6493}" type="presOf" srcId="{2371F674-BE67-44FD-AF38-B3D28322F9DD}" destId="{7F5F4407-F4AB-4548-B943-5AC365DFFE24}" srcOrd="1" destOrd="0" presId="urn:microsoft.com/office/officeart/2005/8/layout/radial5"/>
    <dgm:cxn modelId="{13F1EE03-B06C-4A1C-8B56-FAB62E5DE9AE}" srcId="{8FBED4C0-DFDA-4D5D-852D-330D6D618A59}" destId="{4E071227-F6BC-48D2-BA08-A772305D927E}" srcOrd="0" destOrd="0" parTransId="{24AEFE24-665E-41A2-B47F-735249509194}" sibTransId="{3045D70D-CED1-4A6D-A781-ABBDCC6460A7}"/>
    <dgm:cxn modelId="{776FA8EF-4FC4-40D4-91AA-2E2859CCCDE2}" type="presOf" srcId="{8FBED4C0-DFDA-4D5D-852D-330D6D618A59}" destId="{FB5C7797-73E0-4134-BDE2-5DCD951A3934}" srcOrd="0" destOrd="0" presId="urn:microsoft.com/office/officeart/2005/8/layout/radial5"/>
    <dgm:cxn modelId="{4BF9BFC7-713B-4DE9-B814-7F7146C6879F}" type="presOf" srcId="{5B38C8E5-0A27-40C2-83AB-668C6C0FE676}" destId="{8185F2ED-AACD-4B82-93D0-B5DD0591017B}" srcOrd="0" destOrd="0" presId="urn:microsoft.com/office/officeart/2005/8/layout/radial5"/>
    <dgm:cxn modelId="{D401B143-07A4-4840-AE75-6C5436BF5495}" type="presOf" srcId="{FFBD68B9-17D1-41AB-86D8-835A493675B0}" destId="{4C7C5314-296C-4819-AB06-ADA99B0AC24B}" srcOrd="0" destOrd="0" presId="urn:microsoft.com/office/officeart/2005/8/layout/radial5"/>
    <dgm:cxn modelId="{2A2710DA-861D-41AE-BC0C-FCB4D0E9C144}" type="presParOf" srcId="{FB5C7797-73E0-4134-BDE2-5DCD951A3934}" destId="{16D272EE-5FD5-4441-8BCF-F4A961328F50}" srcOrd="0" destOrd="0" presId="urn:microsoft.com/office/officeart/2005/8/layout/radial5"/>
    <dgm:cxn modelId="{B39F60A2-BCA0-41D5-8E65-C2904436E5A7}" type="presParOf" srcId="{FB5C7797-73E0-4134-BDE2-5DCD951A3934}" destId="{6C3151A9-9023-48EF-941C-2AFA1FE802B2}" srcOrd="1" destOrd="0" presId="urn:microsoft.com/office/officeart/2005/8/layout/radial5"/>
    <dgm:cxn modelId="{6DF94CEC-5922-4720-972F-72763827B648}" type="presParOf" srcId="{6C3151A9-9023-48EF-941C-2AFA1FE802B2}" destId="{7F5F4407-F4AB-4548-B943-5AC365DFFE24}" srcOrd="0" destOrd="0" presId="urn:microsoft.com/office/officeart/2005/8/layout/radial5"/>
    <dgm:cxn modelId="{E5219176-D5ED-49AA-B299-0CB82CD8E6AB}" type="presParOf" srcId="{FB5C7797-73E0-4134-BDE2-5DCD951A3934}" destId="{A17C1CD5-8700-4DA4-8002-B27CC3DD46CB}" srcOrd="2" destOrd="0" presId="urn:microsoft.com/office/officeart/2005/8/layout/radial5"/>
    <dgm:cxn modelId="{9205FD1A-B118-48C8-BBFC-6F04C76ABBE7}" type="presParOf" srcId="{FB5C7797-73E0-4134-BDE2-5DCD951A3934}" destId="{33C4D049-F402-4D29-817B-E7FB23995856}" srcOrd="3" destOrd="0" presId="urn:microsoft.com/office/officeart/2005/8/layout/radial5"/>
    <dgm:cxn modelId="{1AF951CB-74F6-46C4-9590-858A33DF65FE}" type="presParOf" srcId="{33C4D049-F402-4D29-817B-E7FB23995856}" destId="{310E6164-777C-4F62-8294-A46EB090F0EB}" srcOrd="0" destOrd="0" presId="urn:microsoft.com/office/officeart/2005/8/layout/radial5"/>
    <dgm:cxn modelId="{C17EAEEE-7369-44A8-B7D2-21D768348A32}" type="presParOf" srcId="{FB5C7797-73E0-4134-BDE2-5DCD951A3934}" destId="{8185F2ED-AACD-4B82-93D0-B5DD0591017B}" srcOrd="4" destOrd="0" presId="urn:microsoft.com/office/officeart/2005/8/layout/radial5"/>
    <dgm:cxn modelId="{B7583508-7E5B-4705-9D60-E9DDF4813FD3}" type="presParOf" srcId="{FB5C7797-73E0-4134-BDE2-5DCD951A3934}" destId="{5A7623BF-6724-47B4-8737-BD21572AB7D3}" srcOrd="5" destOrd="0" presId="urn:microsoft.com/office/officeart/2005/8/layout/radial5"/>
    <dgm:cxn modelId="{C3B3A1F3-43C4-468C-BDA7-A958B62FF4B8}" type="presParOf" srcId="{5A7623BF-6724-47B4-8737-BD21572AB7D3}" destId="{4261BC78-2E49-4413-960A-4BBFDF8F169E}" srcOrd="0" destOrd="0" presId="urn:microsoft.com/office/officeart/2005/8/layout/radial5"/>
    <dgm:cxn modelId="{047E77B1-8C08-4A9F-A364-49BCF605F195}" type="presParOf" srcId="{FB5C7797-73E0-4134-BDE2-5DCD951A3934}" destId="{1EA82EE6-563F-46FC-971B-16A88BA463B6}" srcOrd="6" destOrd="0" presId="urn:microsoft.com/office/officeart/2005/8/layout/radial5"/>
    <dgm:cxn modelId="{EC7D7F48-50E6-4A73-BE8E-322BE6B944E3}" type="presParOf" srcId="{FB5C7797-73E0-4134-BDE2-5DCD951A3934}" destId="{E9DD77E4-2FAB-4480-8104-0CC56E72422D}" srcOrd="7" destOrd="0" presId="urn:microsoft.com/office/officeart/2005/8/layout/radial5"/>
    <dgm:cxn modelId="{8118B77C-5504-4AF5-8794-764E603B1A8B}" type="presParOf" srcId="{E9DD77E4-2FAB-4480-8104-0CC56E72422D}" destId="{79BFA8F2-BD8A-44A7-A9E2-A18BE0A27FD3}" srcOrd="0" destOrd="0" presId="urn:microsoft.com/office/officeart/2005/8/layout/radial5"/>
    <dgm:cxn modelId="{E04671C7-085F-4047-9BA3-47119A9B3ECC}" type="presParOf" srcId="{FB5C7797-73E0-4134-BDE2-5DCD951A3934}" destId="{4C7C5314-296C-4819-AB06-ADA99B0AC24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7D9655-A46C-43D9-802D-F3171983AFB6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CFA8052-D5A7-4F3D-B6C6-7DF636B09928}">
      <dgm:prSet phldrT="[Texte]" custT="1"/>
      <dgm:spPr/>
      <dgm:t>
        <a:bodyPr/>
        <a:lstStyle/>
        <a:p>
          <a:pPr rtl="0"/>
          <a:r>
            <a:rPr lang="fr-FR" sz="2000" dirty="0" smtClean="0"/>
            <a:t>3 sessions de formation destinées aux médias locaux.</a:t>
          </a:r>
          <a:endParaRPr lang="fr-FR" sz="2000" dirty="0"/>
        </a:p>
      </dgm:t>
    </dgm:pt>
    <dgm:pt modelId="{8E8AFC99-DBB1-4661-9786-B8A4FD5BDF48}" type="sibTrans" cxnId="{C9D7BB1C-CA98-40D8-9E1D-D68F33F024CD}">
      <dgm:prSet/>
      <dgm:spPr/>
      <dgm:t>
        <a:bodyPr/>
        <a:lstStyle/>
        <a:p>
          <a:endParaRPr lang="fr-FR" sz="2000"/>
        </a:p>
      </dgm:t>
    </dgm:pt>
    <dgm:pt modelId="{1366CC49-97D8-4110-B84F-2757ADD5A7A3}" type="parTrans" cxnId="{C9D7BB1C-CA98-40D8-9E1D-D68F33F024CD}">
      <dgm:prSet/>
      <dgm:spPr/>
      <dgm:t>
        <a:bodyPr/>
        <a:lstStyle/>
        <a:p>
          <a:endParaRPr lang="fr-FR" sz="2000"/>
        </a:p>
      </dgm:t>
    </dgm:pt>
    <dgm:pt modelId="{63782302-57A1-44DE-8F2F-7E568A7F7596}">
      <dgm:prSet phldrT="[Texte]" custT="1"/>
      <dgm:spPr/>
      <dgm:t>
        <a:bodyPr/>
        <a:lstStyle/>
        <a:p>
          <a:pPr rtl="0"/>
          <a:r>
            <a:rPr lang="fr-FR" sz="2000" dirty="0" smtClean="0"/>
            <a:t>3 sessions de formation des élu(e)s locaux.</a:t>
          </a:r>
          <a:endParaRPr lang="fr-FR" sz="2000" dirty="0"/>
        </a:p>
      </dgm:t>
    </dgm:pt>
    <dgm:pt modelId="{83AE557E-EE62-4047-AD03-1FC96B5442C6}" type="sibTrans" cxnId="{198E1594-D94E-4CBC-AE80-2FE21B159567}">
      <dgm:prSet/>
      <dgm:spPr/>
      <dgm:t>
        <a:bodyPr/>
        <a:lstStyle/>
        <a:p>
          <a:endParaRPr lang="fr-FR" sz="2000"/>
        </a:p>
      </dgm:t>
    </dgm:pt>
    <dgm:pt modelId="{3750F6B1-1ECD-48D6-BF38-7463CB96F74E}" type="parTrans" cxnId="{198E1594-D94E-4CBC-AE80-2FE21B159567}">
      <dgm:prSet/>
      <dgm:spPr/>
      <dgm:t>
        <a:bodyPr/>
        <a:lstStyle/>
        <a:p>
          <a:endParaRPr lang="fr-FR" sz="2000"/>
        </a:p>
      </dgm:t>
    </dgm:pt>
    <dgm:pt modelId="{0CFEA0C4-DA73-4D53-AA37-CF9786AAAA47}">
      <dgm:prSet phldrT="[Texte]" custT="1"/>
      <dgm:spPr/>
      <dgm:t>
        <a:bodyPr/>
        <a:lstStyle/>
        <a:p>
          <a:r>
            <a:rPr lang="fr-FR" sz="2000" dirty="0" smtClean="0"/>
            <a:t>3 ateliers de formation destinés aux acteurs de la société civile et des administrations municipales.</a:t>
          </a:r>
          <a:endParaRPr lang="fr-FR" sz="2000" dirty="0"/>
        </a:p>
      </dgm:t>
    </dgm:pt>
    <dgm:pt modelId="{9EE53A00-91D9-420F-B024-3E448C183CE4}" type="sibTrans" cxnId="{DAA06C6A-A86B-4243-A1FD-5956AA5D23EC}">
      <dgm:prSet/>
      <dgm:spPr/>
      <dgm:t>
        <a:bodyPr/>
        <a:lstStyle/>
        <a:p>
          <a:endParaRPr lang="fr-FR" sz="2000"/>
        </a:p>
      </dgm:t>
    </dgm:pt>
    <dgm:pt modelId="{4C65C898-1324-4B79-92BD-6477E689AEFE}" type="parTrans" cxnId="{DAA06C6A-A86B-4243-A1FD-5956AA5D23EC}">
      <dgm:prSet/>
      <dgm:spPr/>
      <dgm:t>
        <a:bodyPr/>
        <a:lstStyle/>
        <a:p>
          <a:endParaRPr lang="fr-FR" sz="2000"/>
        </a:p>
      </dgm:t>
    </dgm:pt>
    <dgm:pt modelId="{85B98E03-AB0E-4746-A6E0-8844C2D1C0D2}" type="pres">
      <dgm:prSet presAssocID="{887D9655-A46C-43D9-802D-F3171983AFB6}" presName="Name0" presStyleCnt="0">
        <dgm:presLayoutVars>
          <dgm:dir/>
        </dgm:presLayoutVars>
      </dgm:prSet>
      <dgm:spPr/>
      <dgm:t>
        <a:bodyPr/>
        <a:lstStyle/>
        <a:p>
          <a:endParaRPr lang="fr-FR"/>
        </a:p>
      </dgm:t>
    </dgm:pt>
    <dgm:pt modelId="{F5B9DCF6-709C-44AE-BDF7-DBE9A8504C6A}" type="pres">
      <dgm:prSet presAssocID="{0CFEA0C4-DA73-4D53-AA37-CF9786AAAA47}" presName="noChildren" presStyleCnt="0"/>
      <dgm:spPr/>
    </dgm:pt>
    <dgm:pt modelId="{1F5715C6-62A4-41C0-960E-3508D64BBC01}" type="pres">
      <dgm:prSet presAssocID="{0CFEA0C4-DA73-4D53-AA37-CF9786AAAA47}" presName="gap" presStyleCnt="0"/>
      <dgm:spPr/>
    </dgm:pt>
    <dgm:pt modelId="{48B2135C-D590-4EBD-8CEE-D89FC6690307}" type="pres">
      <dgm:prSet presAssocID="{0CFEA0C4-DA73-4D53-AA37-CF9786AAAA47}" presName="medCircle2" presStyleLbl="vennNode1" presStyleIdx="0" presStyleCnt="3"/>
      <dgm:spPr/>
    </dgm:pt>
    <dgm:pt modelId="{05F14C1C-E142-4240-88E6-7480DF3D6B33}" type="pres">
      <dgm:prSet presAssocID="{0CFEA0C4-DA73-4D53-AA37-CF9786AAAA47}" presName="txLvlOnly1" presStyleLbl="revTx" presStyleIdx="0" presStyleCnt="3"/>
      <dgm:spPr/>
      <dgm:t>
        <a:bodyPr/>
        <a:lstStyle/>
        <a:p>
          <a:endParaRPr lang="fr-FR"/>
        </a:p>
      </dgm:t>
    </dgm:pt>
    <dgm:pt modelId="{B062640C-A858-4C0A-B912-54718111C5E6}" type="pres">
      <dgm:prSet presAssocID="{63782302-57A1-44DE-8F2F-7E568A7F7596}" presName="noChildren" presStyleCnt="0"/>
      <dgm:spPr/>
    </dgm:pt>
    <dgm:pt modelId="{C81D9F2A-E3E0-4DFF-9531-FE33E032334C}" type="pres">
      <dgm:prSet presAssocID="{63782302-57A1-44DE-8F2F-7E568A7F7596}" presName="gap" presStyleCnt="0"/>
      <dgm:spPr/>
    </dgm:pt>
    <dgm:pt modelId="{1042A89D-52B2-489B-A976-CD9911507C65}" type="pres">
      <dgm:prSet presAssocID="{63782302-57A1-44DE-8F2F-7E568A7F7596}" presName="medCircle2" presStyleLbl="vennNode1" presStyleIdx="1" presStyleCnt="3"/>
      <dgm:spPr/>
      <dgm:t>
        <a:bodyPr/>
        <a:lstStyle/>
        <a:p>
          <a:endParaRPr lang="fr-FR"/>
        </a:p>
      </dgm:t>
    </dgm:pt>
    <dgm:pt modelId="{36AE9D9A-3B5F-4D01-9D36-79680FF63FAE}" type="pres">
      <dgm:prSet presAssocID="{63782302-57A1-44DE-8F2F-7E568A7F7596}" presName="txLvlOnly1" presStyleLbl="revTx" presStyleIdx="1" presStyleCnt="3"/>
      <dgm:spPr/>
      <dgm:t>
        <a:bodyPr/>
        <a:lstStyle/>
        <a:p>
          <a:endParaRPr lang="fr-FR"/>
        </a:p>
      </dgm:t>
    </dgm:pt>
    <dgm:pt modelId="{0090514B-880C-455D-8869-693820E8E587}" type="pres">
      <dgm:prSet presAssocID="{1CFA8052-D5A7-4F3D-B6C6-7DF636B09928}" presName="noChildren" presStyleCnt="0"/>
      <dgm:spPr/>
    </dgm:pt>
    <dgm:pt modelId="{DDD5634B-6FEB-49E0-BD4E-833F760E15D6}" type="pres">
      <dgm:prSet presAssocID="{1CFA8052-D5A7-4F3D-B6C6-7DF636B09928}" presName="gap" presStyleCnt="0"/>
      <dgm:spPr/>
    </dgm:pt>
    <dgm:pt modelId="{1A7E2830-493E-4452-A1C9-30F01C354D95}" type="pres">
      <dgm:prSet presAssocID="{1CFA8052-D5A7-4F3D-B6C6-7DF636B09928}" presName="medCircle2" presStyleLbl="vennNode1" presStyleIdx="2" presStyleCnt="3"/>
      <dgm:spPr/>
    </dgm:pt>
    <dgm:pt modelId="{3FBD0978-1F01-4BF0-B05B-70E447FEE1D2}" type="pres">
      <dgm:prSet presAssocID="{1CFA8052-D5A7-4F3D-B6C6-7DF636B09928}" presName="txLvlOnly1" presStyleLbl="revTx" presStyleIdx="2" presStyleCnt="3"/>
      <dgm:spPr/>
      <dgm:t>
        <a:bodyPr/>
        <a:lstStyle/>
        <a:p>
          <a:endParaRPr lang="fr-FR"/>
        </a:p>
      </dgm:t>
    </dgm:pt>
  </dgm:ptLst>
  <dgm:cxnLst>
    <dgm:cxn modelId="{198E1594-D94E-4CBC-AE80-2FE21B159567}" srcId="{887D9655-A46C-43D9-802D-F3171983AFB6}" destId="{63782302-57A1-44DE-8F2F-7E568A7F7596}" srcOrd="1" destOrd="0" parTransId="{3750F6B1-1ECD-48D6-BF38-7463CB96F74E}" sibTransId="{83AE557E-EE62-4047-AD03-1FC96B5442C6}"/>
    <dgm:cxn modelId="{F8FBFF9F-E440-4985-8308-52382D9EA9FA}" type="presOf" srcId="{63782302-57A1-44DE-8F2F-7E568A7F7596}" destId="{36AE9D9A-3B5F-4D01-9D36-79680FF63FAE}" srcOrd="0" destOrd="0" presId="urn:microsoft.com/office/officeart/2008/layout/VerticalCircleList"/>
    <dgm:cxn modelId="{C9D7BB1C-CA98-40D8-9E1D-D68F33F024CD}" srcId="{887D9655-A46C-43D9-802D-F3171983AFB6}" destId="{1CFA8052-D5A7-4F3D-B6C6-7DF636B09928}" srcOrd="2" destOrd="0" parTransId="{1366CC49-97D8-4110-B84F-2757ADD5A7A3}" sibTransId="{8E8AFC99-DBB1-4661-9786-B8A4FD5BDF48}"/>
    <dgm:cxn modelId="{9C2B5748-43F2-44B7-B025-D6146194D4C8}" type="presOf" srcId="{887D9655-A46C-43D9-802D-F3171983AFB6}" destId="{85B98E03-AB0E-4746-A6E0-8844C2D1C0D2}" srcOrd="0" destOrd="0" presId="urn:microsoft.com/office/officeart/2008/layout/VerticalCircleList"/>
    <dgm:cxn modelId="{289BDED7-05A4-46EC-AE94-79923A25CC99}" type="presOf" srcId="{0CFEA0C4-DA73-4D53-AA37-CF9786AAAA47}" destId="{05F14C1C-E142-4240-88E6-7480DF3D6B33}" srcOrd="0" destOrd="0" presId="urn:microsoft.com/office/officeart/2008/layout/VerticalCircleList"/>
    <dgm:cxn modelId="{73EBDB3F-B115-41A1-A97D-37A7FDBF8811}" type="presOf" srcId="{1CFA8052-D5A7-4F3D-B6C6-7DF636B09928}" destId="{3FBD0978-1F01-4BF0-B05B-70E447FEE1D2}" srcOrd="0" destOrd="0" presId="urn:microsoft.com/office/officeart/2008/layout/VerticalCircleList"/>
    <dgm:cxn modelId="{DAA06C6A-A86B-4243-A1FD-5956AA5D23EC}" srcId="{887D9655-A46C-43D9-802D-F3171983AFB6}" destId="{0CFEA0C4-DA73-4D53-AA37-CF9786AAAA47}" srcOrd="0" destOrd="0" parTransId="{4C65C898-1324-4B79-92BD-6477E689AEFE}" sibTransId="{9EE53A00-91D9-420F-B024-3E448C183CE4}"/>
    <dgm:cxn modelId="{E8FF423C-025E-4809-A426-1A306E2FB3D1}" type="presParOf" srcId="{85B98E03-AB0E-4746-A6E0-8844C2D1C0D2}" destId="{F5B9DCF6-709C-44AE-BDF7-DBE9A8504C6A}" srcOrd="0" destOrd="0" presId="urn:microsoft.com/office/officeart/2008/layout/VerticalCircleList"/>
    <dgm:cxn modelId="{14AAC950-2157-4C86-92B8-A1CD731BC9EE}" type="presParOf" srcId="{F5B9DCF6-709C-44AE-BDF7-DBE9A8504C6A}" destId="{1F5715C6-62A4-41C0-960E-3508D64BBC01}" srcOrd="0" destOrd="0" presId="urn:microsoft.com/office/officeart/2008/layout/VerticalCircleList"/>
    <dgm:cxn modelId="{240E8694-62D6-4C2B-BE76-FD0622D5BCB2}" type="presParOf" srcId="{F5B9DCF6-709C-44AE-BDF7-DBE9A8504C6A}" destId="{48B2135C-D590-4EBD-8CEE-D89FC6690307}" srcOrd="1" destOrd="0" presId="urn:microsoft.com/office/officeart/2008/layout/VerticalCircleList"/>
    <dgm:cxn modelId="{8A5BE8D0-6C46-49C9-86C5-0E5707454F7B}" type="presParOf" srcId="{F5B9DCF6-709C-44AE-BDF7-DBE9A8504C6A}" destId="{05F14C1C-E142-4240-88E6-7480DF3D6B33}" srcOrd="2" destOrd="0" presId="urn:microsoft.com/office/officeart/2008/layout/VerticalCircleList"/>
    <dgm:cxn modelId="{4598F391-D466-4B9A-BEFA-9CE9CDCE05F1}" type="presParOf" srcId="{85B98E03-AB0E-4746-A6E0-8844C2D1C0D2}" destId="{B062640C-A858-4C0A-B912-54718111C5E6}" srcOrd="1" destOrd="0" presId="urn:microsoft.com/office/officeart/2008/layout/VerticalCircleList"/>
    <dgm:cxn modelId="{6D1B2985-0981-4C78-BB4F-43D9EF7549EB}" type="presParOf" srcId="{B062640C-A858-4C0A-B912-54718111C5E6}" destId="{C81D9F2A-E3E0-4DFF-9531-FE33E032334C}" srcOrd="0" destOrd="0" presId="urn:microsoft.com/office/officeart/2008/layout/VerticalCircleList"/>
    <dgm:cxn modelId="{579E854C-40E2-4EEA-A970-A43B8EAEDAFB}" type="presParOf" srcId="{B062640C-A858-4C0A-B912-54718111C5E6}" destId="{1042A89D-52B2-489B-A976-CD9911507C65}" srcOrd="1" destOrd="0" presId="urn:microsoft.com/office/officeart/2008/layout/VerticalCircleList"/>
    <dgm:cxn modelId="{5678E6A3-DF26-4E76-B81C-F8923F66EA72}" type="presParOf" srcId="{B062640C-A858-4C0A-B912-54718111C5E6}" destId="{36AE9D9A-3B5F-4D01-9D36-79680FF63FAE}" srcOrd="2" destOrd="0" presId="urn:microsoft.com/office/officeart/2008/layout/VerticalCircleList"/>
    <dgm:cxn modelId="{3B022362-F9A1-4F20-B2B9-55C71AC2BB7A}" type="presParOf" srcId="{85B98E03-AB0E-4746-A6E0-8844C2D1C0D2}" destId="{0090514B-880C-455D-8869-693820E8E587}" srcOrd="2" destOrd="0" presId="urn:microsoft.com/office/officeart/2008/layout/VerticalCircleList"/>
    <dgm:cxn modelId="{F7AFE17B-6AD8-4053-8CAF-DEAD5F2DAD28}" type="presParOf" srcId="{0090514B-880C-455D-8869-693820E8E587}" destId="{DDD5634B-6FEB-49E0-BD4E-833F760E15D6}" srcOrd="0" destOrd="0" presId="urn:microsoft.com/office/officeart/2008/layout/VerticalCircleList"/>
    <dgm:cxn modelId="{20A71E61-33ED-447F-BC46-2210B353FF56}" type="presParOf" srcId="{0090514B-880C-455D-8869-693820E8E587}" destId="{1A7E2830-493E-4452-A1C9-30F01C354D95}" srcOrd="1" destOrd="0" presId="urn:microsoft.com/office/officeart/2008/layout/VerticalCircleList"/>
    <dgm:cxn modelId="{92D30ABF-4FEB-4E5A-BCB1-B93C3F2233DE}" type="presParOf" srcId="{0090514B-880C-455D-8869-693820E8E587}" destId="{3FBD0978-1F01-4BF0-B05B-70E447FEE1D2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7D9655-A46C-43D9-802D-F3171983AFB6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31301F2-5CB2-42DC-8A83-57555DCF5166}">
      <dgm:prSet custT="1"/>
      <dgm:spPr/>
      <dgm:t>
        <a:bodyPr/>
        <a:lstStyle/>
        <a:p>
          <a:pPr rtl="0"/>
          <a:r>
            <a:rPr lang="fr-FR" sz="2000" dirty="0" smtClean="0"/>
            <a:t>Organisation d’une journée « Cité des Femmes »</a:t>
          </a:r>
          <a:endParaRPr lang="fr-FR" sz="2000" dirty="0"/>
        </a:p>
      </dgm:t>
    </dgm:pt>
    <dgm:pt modelId="{C9AA99E5-E11B-4347-8ACE-719C28E5BEF1}" type="sibTrans" cxnId="{FA9080D5-A73C-42A7-8359-B6A1B9FA8283}">
      <dgm:prSet/>
      <dgm:spPr/>
      <dgm:t>
        <a:bodyPr/>
        <a:lstStyle/>
        <a:p>
          <a:endParaRPr lang="fr-FR" sz="2000"/>
        </a:p>
      </dgm:t>
    </dgm:pt>
    <dgm:pt modelId="{03DF87AF-46D3-40AB-AA6F-D30FFBB6E54D}" type="parTrans" cxnId="{FA9080D5-A73C-42A7-8359-B6A1B9FA8283}">
      <dgm:prSet/>
      <dgm:spPr/>
      <dgm:t>
        <a:bodyPr/>
        <a:lstStyle/>
        <a:p>
          <a:endParaRPr lang="fr-FR" sz="2000"/>
        </a:p>
      </dgm:t>
    </dgm:pt>
    <dgm:pt modelId="{687E7459-909F-458F-82FC-02B8CE37E305}">
      <dgm:prSet custT="1"/>
      <dgm:spPr/>
      <dgm:t>
        <a:bodyPr/>
        <a:lstStyle/>
        <a:p>
          <a:pPr rtl="0"/>
          <a:r>
            <a:rPr lang="fr-FR" sz="2000" dirty="0" smtClean="0"/>
            <a:t>Elaboration d’un manuel sur les bonnes pratiques d’intégration de l’égalité des sexes dans le développement et la gouvernance locale. </a:t>
          </a:r>
          <a:endParaRPr lang="fr-FR" sz="2000" dirty="0"/>
        </a:p>
      </dgm:t>
    </dgm:pt>
    <dgm:pt modelId="{4BA514F8-07A9-4AC7-A128-559C3195C3CC}" type="sibTrans" cxnId="{B8647079-BA9D-44AD-BD01-A513D1F78012}">
      <dgm:prSet/>
      <dgm:spPr/>
      <dgm:t>
        <a:bodyPr/>
        <a:lstStyle/>
        <a:p>
          <a:endParaRPr lang="fr-FR" sz="2000"/>
        </a:p>
      </dgm:t>
    </dgm:pt>
    <dgm:pt modelId="{CE62CCC8-CABB-496F-8294-C3C0C1492C29}" type="parTrans" cxnId="{B8647079-BA9D-44AD-BD01-A513D1F78012}">
      <dgm:prSet/>
      <dgm:spPr/>
      <dgm:t>
        <a:bodyPr/>
        <a:lstStyle/>
        <a:p>
          <a:endParaRPr lang="fr-FR" sz="2000"/>
        </a:p>
      </dgm:t>
    </dgm:pt>
    <dgm:pt modelId="{008E2F92-226C-4B7B-8179-696568E95F0F}">
      <dgm:prSet phldrT="[Texte]" custT="1"/>
      <dgm:spPr/>
      <dgm:t>
        <a:bodyPr/>
        <a:lstStyle/>
        <a:p>
          <a:pPr rtl="0"/>
          <a:r>
            <a:rPr lang="fr-FR" sz="2000" dirty="0" smtClean="0"/>
            <a:t>Accompagnement à la mise en place de 3 projets de développement locaux « pilotes »</a:t>
          </a:r>
          <a:endParaRPr lang="fr-FR" sz="2000" dirty="0"/>
        </a:p>
      </dgm:t>
    </dgm:pt>
    <dgm:pt modelId="{12628E26-7CD3-4C77-AE92-05B4E912011C}" type="sibTrans" cxnId="{05C2990F-594B-40BC-B6FF-1279214FD2A3}">
      <dgm:prSet/>
      <dgm:spPr/>
      <dgm:t>
        <a:bodyPr/>
        <a:lstStyle/>
        <a:p>
          <a:endParaRPr lang="fr-FR" sz="2000"/>
        </a:p>
      </dgm:t>
    </dgm:pt>
    <dgm:pt modelId="{F30CD767-F11F-47C0-B654-036D06A7EBBF}" type="parTrans" cxnId="{05C2990F-594B-40BC-B6FF-1279214FD2A3}">
      <dgm:prSet/>
      <dgm:spPr/>
      <dgm:t>
        <a:bodyPr/>
        <a:lstStyle/>
        <a:p>
          <a:endParaRPr lang="fr-FR" sz="2000"/>
        </a:p>
      </dgm:t>
    </dgm:pt>
    <dgm:pt modelId="{85B98E03-AB0E-4746-A6E0-8844C2D1C0D2}" type="pres">
      <dgm:prSet presAssocID="{887D9655-A46C-43D9-802D-F3171983AFB6}" presName="Name0" presStyleCnt="0">
        <dgm:presLayoutVars>
          <dgm:dir/>
        </dgm:presLayoutVars>
      </dgm:prSet>
      <dgm:spPr/>
      <dgm:t>
        <a:bodyPr/>
        <a:lstStyle/>
        <a:p>
          <a:endParaRPr lang="fr-FR"/>
        </a:p>
      </dgm:t>
    </dgm:pt>
    <dgm:pt modelId="{A3D7AE08-4F13-4161-A795-17652ED494D6}" type="pres">
      <dgm:prSet presAssocID="{008E2F92-226C-4B7B-8179-696568E95F0F}" presName="noChildren" presStyleCnt="0"/>
      <dgm:spPr/>
    </dgm:pt>
    <dgm:pt modelId="{070E133D-8821-416F-85B3-AAA49D5ACFA6}" type="pres">
      <dgm:prSet presAssocID="{008E2F92-226C-4B7B-8179-696568E95F0F}" presName="gap" presStyleCnt="0"/>
      <dgm:spPr/>
    </dgm:pt>
    <dgm:pt modelId="{58C9F4F0-437F-4EEA-BDF2-18FCF03BF2E2}" type="pres">
      <dgm:prSet presAssocID="{008E2F92-226C-4B7B-8179-696568E95F0F}" presName="medCircle2" presStyleLbl="vennNode1" presStyleIdx="0" presStyleCnt="3"/>
      <dgm:spPr/>
    </dgm:pt>
    <dgm:pt modelId="{D0DD0F96-AB47-4CE0-B033-589035F15D6B}" type="pres">
      <dgm:prSet presAssocID="{008E2F92-226C-4B7B-8179-696568E95F0F}" presName="txLvlOnly1" presStyleLbl="revTx" presStyleIdx="0" presStyleCnt="3"/>
      <dgm:spPr/>
      <dgm:t>
        <a:bodyPr/>
        <a:lstStyle/>
        <a:p>
          <a:endParaRPr lang="fr-FR"/>
        </a:p>
      </dgm:t>
    </dgm:pt>
    <dgm:pt modelId="{C821BF72-4F4A-4483-8DFC-4516F15318B1}" type="pres">
      <dgm:prSet presAssocID="{687E7459-909F-458F-82FC-02B8CE37E305}" presName="noChildren" presStyleCnt="0"/>
      <dgm:spPr/>
    </dgm:pt>
    <dgm:pt modelId="{6545970D-C859-42FC-A733-A5BEA09BEBB3}" type="pres">
      <dgm:prSet presAssocID="{687E7459-909F-458F-82FC-02B8CE37E305}" presName="gap" presStyleCnt="0"/>
      <dgm:spPr/>
    </dgm:pt>
    <dgm:pt modelId="{D130B557-5349-4369-AC45-0E639EE02CAF}" type="pres">
      <dgm:prSet presAssocID="{687E7459-909F-458F-82FC-02B8CE37E305}" presName="medCircle2" presStyleLbl="vennNode1" presStyleIdx="1" presStyleCnt="3"/>
      <dgm:spPr/>
    </dgm:pt>
    <dgm:pt modelId="{106DA62C-CEC8-48BF-98FA-14A1786C0AA7}" type="pres">
      <dgm:prSet presAssocID="{687E7459-909F-458F-82FC-02B8CE37E305}" presName="txLvlOnly1" presStyleLbl="revTx" presStyleIdx="1" presStyleCnt="3"/>
      <dgm:spPr/>
      <dgm:t>
        <a:bodyPr/>
        <a:lstStyle/>
        <a:p>
          <a:endParaRPr lang="fr-FR"/>
        </a:p>
      </dgm:t>
    </dgm:pt>
    <dgm:pt modelId="{C6BF17FA-918E-45DD-A389-5F594598F12A}" type="pres">
      <dgm:prSet presAssocID="{F31301F2-5CB2-42DC-8A83-57555DCF5166}" presName="noChildren" presStyleCnt="0"/>
      <dgm:spPr/>
    </dgm:pt>
    <dgm:pt modelId="{E783A790-1868-45A9-8BCE-3B905A768DFC}" type="pres">
      <dgm:prSet presAssocID="{F31301F2-5CB2-42DC-8A83-57555DCF5166}" presName="gap" presStyleCnt="0"/>
      <dgm:spPr/>
    </dgm:pt>
    <dgm:pt modelId="{5FBF6CCB-07C6-421E-AC37-8E56292D44D6}" type="pres">
      <dgm:prSet presAssocID="{F31301F2-5CB2-42DC-8A83-57555DCF5166}" presName="medCircle2" presStyleLbl="vennNode1" presStyleIdx="2" presStyleCnt="3"/>
      <dgm:spPr/>
    </dgm:pt>
    <dgm:pt modelId="{91C2A8F2-95C1-49E9-AA0A-E45D28AE68C2}" type="pres">
      <dgm:prSet presAssocID="{F31301F2-5CB2-42DC-8A83-57555DCF5166}" presName="txLvlOnly1" presStyleLbl="revTx" presStyleIdx="2" presStyleCnt="3"/>
      <dgm:spPr/>
      <dgm:t>
        <a:bodyPr/>
        <a:lstStyle/>
        <a:p>
          <a:endParaRPr lang="fr-FR"/>
        </a:p>
      </dgm:t>
    </dgm:pt>
  </dgm:ptLst>
  <dgm:cxnLst>
    <dgm:cxn modelId="{05C2990F-594B-40BC-B6FF-1279214FD2A3}" srcId="{887D9655-A46C-43D9-802D-F3171983AFB6}" destId="{008E2F92-226C-4B7B-8179-696568E95F0F}" srcOrd="0" destOrd="0" parTransId="{F30CD767-F11F-47C0-B654-036D06A7EBBF}" sibTransId="{12628E26-7CD3-4C77-AE92-05B4E912011C}"/>
    <dgm:cxn modelId="{891E3267-6C0B-4F92-A8D5-649C5F305608}" type="presOf" srcId="{887D9655-A46C-43D9-802D-F3171983AFB6}" destId="{85B98E03-AB0E-4746-A6E0-8844C2D1C0D2}" srcOrd="0" destOrd="0" presId="urn:microsoft.com/office/officeart/2008/layout/VerticalCircleList"/>
    <dgm:cxn modelId="{0F0A27B2-23D5-44CF-8E19-6B3E88CCAB02}" type="presOf" srcId="{687E7459-909F-458F-82FC-02B8CE37E305}" destId="{106DA62C-CEC8-48BF-98FA-14A1786C0AA7}" srcOrd="0" destOrd="0" presId="urn:microsoft.com/office/officeart/2008/layout/VerticalCircleList"/>
    <dgm:cxn modelId="{4BED6707-B44E-4B76-8E63-73C1CB2CEBBE}" type="presOf" srcId="{008E2F92-226C-4B7B-8179-696568E95F0F}" destId="{D0DD0F96-AB47-4CE0-B033-589035F15D6B}" srcOrd="0" destOrd="0" presId="urn:microsoft.com/office/officeart/2008/layout/VerticalCircleList"/>
    <dgm:cxn modelId="{B8647079-BA9D-44AD-BD01-A513D1F78012}" srcId="{887D9655-A46C-43D9-802D-F3171983AFB6}" destId="{687E7459-909F-458F-82FC-02B8CE37E305}" srcOrd="1" destOrd="0" parTransId="{CE62CCC8-CABB-496F-8294-C3C0C1492C29}" sibTransId="{4BA514F8-07A9-4AC7-A128-559C3195C3CC}"/>
    <dgm:cxn modelId="{3B06BD01-F896-4EFC-B6D0-E32BEB148C96}" type="presOf" srcId="{F31301F2-5CB2-42DC-8A83-57555DCF5166}" destId="{91C2A8F2-95C1-49E9-AA0A-E45D28AE68C2}" srcOrd="0" destOrd="0" presId="urn:microsoft.com/office/officeart/2008/layout/VerticalCircleList"/>
    <dgm:cxn modelId="{FA9080D5-A73C-42A7-8359-B6A1B9FA8283}" srcId="{887D9655-A46C-43D9-802D-F3171983AFB6}" destId="{F31301F2-5CB2-42DC-8A83-57555DCF5166}" srcOrd="2" destOrd="0" parTransId="{03DF87AF-46D3-40AB-AA6F-D30FFBB6E54D}" sibTransId="{C9AA99E5-E11B-4347-8ACE-719C28E5BEF1}"/>
    <dgm:cxn modelId="{0E73B441-9DEA-4A2D-B495-9BA655AF9146}" type="presParOf" srcId="{85B98E03-AB0E-4746-A6E0-8844C2D1C0D2}" destId="{A3D7AE08-4F13-4161-A795-17652ED494D6}" srcOrd="0" destOrd="0" presId="urn:microsoft.com/office/officeart/2008/layout/VerticalCircleList"/>
    <dgm:cxn modelId="{D0A7D36D-FFF4-4EE3-82D4-E3AB4D409FC0}" type="presParOf" srcId="{A3D7AE08-4F13-4161-A795-17652ED494D6}" destId="{070E133D-8821-416F-85B3-AAA49D5ACFA6}" srcOrd="0" destOrd="0" presId="urn:microsoft.com/office/officeart/2008/layout/VerticalCircleList"/>
    <dgm:cxn modelId="{1B9BEFE3-1A84-4EE5-BB9C-34CE62305E6F}" type="presParOf" srcId="{A3D7AE08-4F13-4161-A795-17652ED494D6}" destId="{58C9F4F0-437F-4EEA-BDF2-18FCF03BF2E2}" srcOrd="1" destOrd="0" presId="urn:microsoft.com/office/officeart/2008/layout/VerticalCircleList"/>
    <dgm:cxn modelId="{BFC39F4D-69C7-4B15-9987-83FCE6A7D53B}" type="presParOf" srcId="{A3D7AE08-4F13-4161-A795-17652ED494D6}" destId="{D0DD0F96-AB47-4CE0-B033-589035F15D6B}" srcOrd="2" destOrd="0" presId="urn:microsoft.com/office/officeart/2008/layout/VerticalCircleList"/>
    <dgm:cxn modelId="{EAF8D657-5E34-4D6F-B596-9EF121EA0D71}" type="presParOf" srcId="{85B98E03-AB0E-4746-A6E0-8844C2D1C0D2}" destId="{C821BF72-4F4A-4483-8DFC-4516F15318B1}" srcOrd="1" destOrd="0" presId="urn:microsoft.com/office/officeart/2008/layout/VerticalCircleList"/>
    <dgm:cxn modelId="{A9CCFEFD-7111-49B8-9599-3144BFDD76F4}" type="presParOf" srcId="{C821BF72-4F4A-4483-8DFC-4516F15318B1}" destId="{6545970D-C859-42FC-A733-A5BEA09BEBB3}" srcOrd="0" destOrd="0" presId="urn:microsoft.com/office/officeart/2008/layout/VerticalCircleList"/>
    <dgm:cxn modelId="{972288CF-AAB7-4186-96F0-D07DA6055F8B}" type="presParOf" srcId="{C821BF72-4F4A-4483-8DFC-4516F15318B1}" destId="{D130B557-5349-4369-AC45-0E639EE02CAF}" srcOrd="1" destOrd="0" presId="urn:microsoft.com/office/officeart/2008/layout/VerticalCircleList"/>
    <dgm:cxn modelId="{D1DB2BB2-8078-4E43-BFE2-081C01340631}" type="presParOf" srcId="{C821BF72-4F4A-4483-8DFC-4516F15318B1}" destId="{106DA62C-CEC8-48BF-98FA-14A1786C0AA7}" srcOrd="2" destOrd="0" presId="urn:microsoft.com/office/officeart/2008/layout/VerticalCircleList"/>
    <dgm:cxn modelId="{BBB13DC2-1B2F-4F6A-BA46-8622DA92B79C}" type="presParOf" srcId="{85B98E03-AB0E-4746-A6E0-8844C2D1C0D2}" destId="{C6BF17FA-918E-45DD-A389-5F594598F12A}" srcOrd="2" destOrd="0" presId="urn:microsoft.com/office/officeart/2008/layout/VerticalCircleList"/>
    <dgm:cxn modelId="{893FAC21-16A8-4511-BDCE-F196455D8BA5}" type="presParOf" srcId="{C6BF17FA-918E-45DD-A389-5F594598F12A}" destId="{E783A790-1868-45A9-8BCE-3B905A768DFC}" srcOrd="0" destOrd="0" presId="urn:microsoft.com/office/officeart/2008/layout/VerticalCircleList"/>
    <dgm:cxn modelId="{ED8EA14C-11A5-4930-BF50-6C59F2005048}" type="presParOf" srcId="{C6BF17FA-918E-45DD-A389-5F594598F12A}" destId="{5FBF6CCB-07C6-421E-AC37-8E56292D44D6}" srcOrd="1" destOrd="0" presId="urn:microsoft.com/office/officeart/2008/layout/VerticalCircleList"/>
    <dgm:cxn modelId="{DF0169D9-0BA3-4B50-AE33-177DEDE9D234}" type="presParOf" srcId="{C6BF17FA-918E-45DD-A389-5F594598F12A}" destId="{91C2A8F2-95C1-49E9-AA0A-E45D28AE68C2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D42588-0716-4B4D-ABF1-B3A3618A8941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7ACD8CC-2852-4DBB-A08B-3F97D61700C7}">
      <dgm:prSet phldrT="[Texte]" custT="1"/>
      <dgm:spPr/>
      <dgm:t>
        <a:bodyPr/>
        <a:lstStyle/>
        <a:p>
          <a:r>
            <a:rPr lang="fr-FR" sz="2000" dirty="0" smtClean="0"/>
            <a:t>Mise en place de projets de développement local sur la base du respect de l’égalité des sexes</a:t>
          </a:r>
          <a:endParaRPr lang="fr-FR" sz="2000" dirty="0"/>
        </a:p>
      </dgm:t>
    </dgm:pt>
    <dgm:pt modelId="{B6AE3ECD-6A48-46DF-8954-3A63E65FAD9E}" type="parTrans" cxnId="{606AB140-FA14-4A99-8EE4-211A80282CB7}">
      <dgm:prSet/>
      <dgm:spPr/>
      <dgm:t>
        <a:bodyPr/>
        <a:lstStyle/>
        <a:p>
          <a:endParaRPr lang="fr-FR"/>
        </a:p>
      </dgm:t>
    </dgm:pt>
    <dgm:pt modelId="{422C8C5C-B546-4FE8-8B0E-7FBD45BE12AE}" type="sibTrans" cxnId="{606AB140-FA14-4A99-8EE4-211A80282CB7}">
      <dgm:prSet/>
      <dgm:spPr/>
      <dgm:t>
        <a:bodyPr/>
        <a:lstStyle/>
        <a:p>
          <a:endParaRPr lang="fr-FR"/>
        </a:p>
      </dgm:t>
    </dgm:pt>
    <dgm:pt modelId="{0470EE56-5C0A-4EB1-9395-0292C1E8592A}">
      <dgm:prSet phldrT="[Texte]" custT="1"/>
      <dgm:spPr/>
      <dgm:t>
        <a:bodyPr/>
        <a:lstStyle/>
        <a:p>
          <a:r>
            <a:rPr lang="fr-FR" sz="2000" dirty="0" smtClean="0"/>
            <a:t>Révision des statuts/règlements intérieurs des </a:t>
          </a:r>
          <a:r>
            <a:rPr lang="fr-FR" sz="2000" dirty="0" err="1" smtClean="0"/>
            <a:t>OSCs</a:t>
          </a:r>
          <a:endParaRPr lang="fr-FR" sz="2000" dirty="0"/>
        </a:p>
      </dgm:t>
    </dgm:pt>
    <dgm:pt modelId="{36F7A34E-9389-414C-AAAD-E66BC092A9F1}" type="parTrans" cxnId="{020721ED-CF74-491F-B569-3520807977B3}">
      <dgm:prSet/>
      <dgm:spPr/>
      <dgm:t>
        <a:bodyPr/>
        <a:lstStyle/>
        <a:p>
          <a:endParaRPr lang="fr-FR"/>
        </a:p>
      </dgm:t>
    </dgm:pt>
    <dgm:pt modelId="{B1F6AA70-9085-4AF3-B08F-300C33B3E558}" type="sibTrans" cxnId="{020721ED-CF74-491F-B569-3520807977B3}">
      <dgm:prSet/>
      <dgm:spPr/>
      <dgm:t>
        <a:bodyPr/>
        <a:lstStyle/>
        <a:p>
          <a:endParaRPr lang="fr-FR"/>
        </a:p>
      </dgm:t>
    </dgm:pt>
    <dgm:pt modelId="{38CA5038-92B2-4DB8-9247-08F12FF752F7}">
      <dgm:prSet phldrT="[Texte]" custT="1"/>
      <dgm:spPr/>
      <dgm:t>
        <a:bodyPr/>
        <a:lstStyle/>
        <a:p>
          <a:r>
            <a:rPr lang="fr-FR" sz="2000" dirty="0" smtClean="0"/>
            <a:t>Implication des médias et des organisations dans la diffusion de la culture de la citoyenneté et de l’égalité</a:t>
          </a:r>
          <a:endParaRPr lang="fr-FR" sz="2000" dirty="0"/>
        </a:p>
      </dgm:t>
    </dgm:pt>
    <dgm:pt modelId="{E6980276-B33B-413D-9397-1B5DB92B5D38}" type="parTrans" cxnId="{71E9AC7D-3B31-466D-8137-6F80F74EBB36}">
      <dgm:prSet/>
      <dgm:spPr/>
      <dgm:t>
        <a:bodyPr/>
        <a:lstStyle/>
        <a:p>
          <a:endParaRPr lang="fr-FR"/>
        </a:p>
      </dgm:t>
    </dgm:pt>
    <dgm:pt modelId="{9B4C9860-7DED-4460-A98D-ABF5009BDDBC}" type="sibTrans" cxnId="{71E9AC7D-3B31-466D-8137-6F80F74EBB36}">
      <dgm:prSet/>
      <dgm:spPr/>
      <dgm:t>
        <a:bodyPr/>
        <a:lstStyle/>
        <a:p>
          <a:endParaRPr lang="fr-FR"/>
        </a:p>
      </dgm:t>
    </dgm:pt>
    <dgm:pt modelId="{DDA8AE96-AFAD-4186-B7C8-9DE441735346}">
      <dgm:prSet phldrT="[Texte]" custT="1"/>
      <dgm:spPr/>
      <dgm:t>
        <a:bodyPr/>
        <a:lstStyle/>
        <a:p>
          <a:r>
            <a:rPr lang="fr-FR" sz="2000" dirty="0" smtClean="0"/>
            <a:t>Prise en considération de l’importance de la participation des femmes dans la sphère publique et dans les postes de prises de décision</a:t>
          </a:r>
          <a:endParaRPr lang="fr-FR" sz="2000" dirty="0"/>
        </a:p>
      </dgm:t>
    </dgm:pt>
    <dgm:pt modelId="{8DC63247-A436-4509-B1A7-94A993EE4A47}" type="parTrans" cxnId="{C2823A26-C152-41B8-894C-E508FCCDF5D0}">
      <dgm:prSet/>
      <dgm:spPr/>
      <dgm:t>
        <a:bodyPr/>
        <a:lstStyle/>
        <a:p>
          <a:endParaRPr lang="fr-FR"/>
        </a:p>
      </dgm:t>
    </dgm:pt>
    <dgm:pt modelId="{157C026A-2119-414A-A3B8-19A4B870C10A}" type="sibTrans" cxnId="{C2823A26-C152-41B8-894C-E508FCCDF5D0}">
      <dgm:prSet/>
      <dgm:spPr/>
      <dgm:t>
        <a:bodyPr/>
        <a:lstStyle/>
        <a:p>
          <a:endParaRPr lang="fr-FR"/>
        </a:p>
      </dgm:t>
    </dgm:pt>
    <dgm:pt modelId="{A790FAFA-927B-464A-BDFE-7B717DD2C148}" type="pres">
      <dgm:prSet presAssocID="{9AD42588-0716-4B4D-ABF1-B3A3618A894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DDC7BC6-8B42-4934-A3A9-7F3B9DD34788}" type="pres">
      <dgm:prSet presAssocID="{57ACD8CC-2852-4DBB-A08B-3F97D61700C7}" presName="Name5" presStyleLbl="vennNode1" presStyleIdx="0" presStyleCnt="4" custLinFactX="80124" custLinFactNeighborX="100000" custLinFactNeighborY="348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3E878-C7B7-4C2E-99E0-B757B295222B}" type="pres">
      <dgm:prSet presAssocID="{422C8C5C-B546-4FE8-8B0E-7FBD45BE12AE}" presName="space" presStyleCnt="0"/>
      <dgm:spPr/>
      <dgm:t>
        <a:bodyPr/>
        <a:lstStyle/>
        <a:p>
          <a:endParaRPr lang="fr-FR"/>
        </a:p>
      </dgm:t>
    </dgm:pt>
    <dgm:pt modelId="{462B535A-E68C-4D43-8894-46C8CF09DDD2}" type="pres">
      <dgm:prSet presAssocID="{0470EE56-5C0A-4EB1-9395-0292C1E8592A}" presName="Name5" presStyleLbl="vennNode1" presStyleIdx="1" presStyleCnt="4" custLinFactX="-16964" custLinFactNeighborX="-100000" custLinFactNeighborY="-350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F02CE6-C113-4A13-A148-117BB8B581AC}" type="pres">
      <dgm:prSet presAssocID="{B1F6AA70-9085-4AF3-B08F-300C33B3E558}" presName="space" presStyleCnt="0"/>
      <dgm:spPr/>
      <dgm:t>
        <a:bodyPr/>
        <a:lstStyle/>
        <a:p>
          <a:endParaRPr lang="fr-FR"/>
        </a:p>
      </dgm:t>
    </dgm:pt>
    <dgm:pt modelId="{14E6ACB2-1724-4800-91B5-7B7EC6AC2C4B}" type="pres">
      <dgm:prSet presAssocID="{38CA5038-92B2-4DB8-9247-08F12FF752F7}" presName="Name5" presStyleLbl="vennNode1" presStyleIdx="2" presStyleCnt="4" custLinFactX="57891" custLinFactNeighborX="100000" custLinFactNeighborY="301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11B927-DC86-446A-8DFA-B4E4106A9400}" type="pres">
      <dgm:prSet presAssocID="{9B4C9860-7DED-4460-A98D-ABF5009BDDBC}" presName="space" presStyleCnt="0"/>
      <dgm:spPr/>
      <dgm:t>
        <a:bodyPr/>
        <a:lstStyle/>
        <a:p>
          <a:endParaRPr lang="fr-FR"/>
        </a:p>
      </dgm:t>
    </dgm:pt>
    <dgm:pt modelId="{824878DF-127F-4B01-B934-B6D43CDBBC1A}" type="pres">
      <dgm:prSet presAssocID="{DDA8AE96-AFAD-4186-B7C8-9DE441735346}" presName="Name5" presStyleLbl="vennNode1" presStyleIdx="3" presStyleCnt="4" custLinFactX="-52283" custLinFactNeighborX="-100000" custLinFactNeighborY="-280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C655169-3F5A-4EBF-889D-887FF8E5F42A}" type="presOf" srcId="{38CA5038-92B2-4DB8-9247-08F12FF752F7}" destId="{14E6ACB2-1724-4800-91B5-7B7EC6AC2C4B}" srcOrd="0" destOrd="0" presId="urn:microsoft.com/office/officeart/2005/8/layout/venn3"/>
    <dgm:cxn modelId="{C2823A26-C152-41B8-894C-E508FCCDF5D0}" srcId="{9AD42588-0716-4B4D-ABF1-B3A3618A8941}" destId="{DDA8AE96-AFAD-4186-B7C8-9DE441735346}" srcOrd="3" destOrd="0" parTransId="{8DC63247-A436-4509-B1A7-94A993EE4A47}" sibTransId="{157C026A-2119-414A-A3B8-19A4B870C10A}"/>
    <dgm:cxn modelId="{606AB140-FA14-4A99-8EE4-211A80282CB7}" srcId="{9AD42588-0716-4B4D-ABF1-B3A3618A8941}" destId="{57ACD8CC-2852-4DBB-A08B-3F97D61700C7}" srcOrd="0" destOrd="0" parTransId="{B6AE3ECD-6A48-46DF-8954-3A63E65FAD9E}" sibTransId="{422C8C5C-B546-4FE8-8B0E-7FBD45BE12AE}"/>
    <dgm:cxn modelId="{205F117D-A9B0-4241-8162-BDDFD030A3B6}" type="presOf" srcId="{9AD42588-0716-4B4D-ABF1-B3A3618A8941}" destId="{A790FAFA-927B-464A-BDFE-7B717DD2C148}" srcOrd="0" destOrd="0" presId="urn:microsoft.com/office/officeart/2005/8/layout/venn3"/>
    <dgm:cxn modelId="{564BFB4F-677E-4501-8D62-663973173321}" type="presOf" srcId="{DDA8AE96-AFAD-4186-B7C8-9DE441735346}" destId="{824878DF-127F-4B01-B934-B6D43CDBBC1A}" srcOrd="0" destOrd="0" presId="urn:microsoft.com/office/officeart/2005/8/layout/venn3"/>
    <dgm:cxn modelId="{71E9AC7D-3B31-466D-8137-6F80F74EBB36}" srcId="{9AD42588-0716-4B4D-ABF1-B3A3618A8941}" destId="{38CA5038-92B2-4DB8-9247-08F12FF752F7}" srcOrd="2" destOrd="0" parTransId="{E6980276-B33B-413D-9397-1B5DB92B5D38}" sibTransId="{9B4C9860-7DED-4460-A98D-ABF5009BDDBC}"/>
    <dgm:cxn modelId="{F2ECA25E-3DD0-4011-8C83-CA6D397BF10D}" type="presOf" srcId="{57ACD8CC-2852-4DBB-A08B-3F97D61700C7}" destId="{FDDC7BC6-8B42-4934-A3A9-7F3B9DD34788}" srcOrd="0" destOrd="0" presId="urn:microsoft.com/office/officeart/2005/8/layout/venn3"/>
    <dgm:cxn modelId="{7AD3485E-B026-42D7-A502-AA602D1852F0}" type="presOf" srcId="{0470EE56-5C0A-4EB1-9395-0292C1E8592A}" destId="{462B535A-E68C-4D43-8894-46C8CF09DDD2}" srcOrd="0" destOrd="0" presId="urn:microsoft.com/office/officeart/2005/8/layout/venn3"/>
    <dgm:cxn modelId="{020721ED-CF74-491F-B569-3520807977B3}" srcId="{9AD42588-0716-4B4D-ABF1-B3A3618A8941}" destId="{0470EE56-5C0A-4EB1-9395-0292C1E8592A}" srcOrd="1" destOrd="0" parTransId="{36F7A34E-9389-414C-AAAD-E66BC092A9F1}" sibTransId="{B1F6AA70-9085-4AF3-B08F-300C33B3E558}"/>
    <dgm:cxn modelId="{ED7E6010-42BF-40A4-842E-864934146B7E}" type="presParOf" srcId="{A790FAFA-927B-464A-BDFE-7B717DD2C148}" destId="{FDDC7BC6-8B42-4934-A3A9-7F3B9DD34788}" srcOrd="0" destOrd="0" presId="urn:microsoft.com/office/officeart/2005/8/layout/venn3"/>
    <dgm:cxn modelId="{B3F9942B-0E4B-498D-B1C4-03E3CD67C64E}" type="presParOf" srcId="{A790FAFA-927B-464A-BDFE-7B717DD2C148}" destId="{A4A3E878-C7B7-4C2E-99E0-B757B295222B}" srcOrd="1" destOrd="0" presId="urn:microsoft.com/office/officeart/2005/8/layout/venn3"/>
    <dgm:cxn modelId="{BF0B1AF0-DE75-4E79-898F-C3CD3C1A3AE1}" type="presParOf" srcId="{A790FAFA-927B-464A-BDFE-7B717DD2C148}" destId="{462B535A-E68C-4D43-8894-46C8CF09DDD2}" srcOrd="2" destOrd="0" presId="urn:microsoft.com/office/officeart/2005/8/layout/venn3"/>
    <dgm:cxn modelId="{F6AA8849-BFC4-4024-A332-8479F61043C6}" type="presParOf" srcId="{A790FAFA-927B-464A-BDFE-7B717DD2C148}" destId="{7DF02CE6-C113-4A13-A148-117BB8B581AC}" srcOrd="3" destOrd="0" presId="urn:microsoft.com/office/officeart/2005/8/layout/venn3"/>
    <dgm:cxn modelId="{C010B1C0-16A6-4B80-A0E0-EC668143F7D4}" type="presParOf" srcId="{A790FAFA-927B-464A-BDFE-7B717DD2C148}" destId="{14E6ACB2-1724-4800-91B5-7B7EC6AC2C4B}" srcOrd="4" destOrd="0" presId="urn:microsoft.com/office/officeart/2005/8/layout/venn3"/>
    <dgm:cxn modelId="{3F9DE7E0-74CC-44A7-8EB0-F25A1D3347C0}" type="presParOf" srcId="{A790FAFA-927B-464A-BDFE-7B717DD2C148}" destId="{F311B927-DC86-446A-8DFA-B4E4106A9400}" srcOrd="5" destOrd="0" presId="urn:microsoft.com/office/officeart/2005/8/layout/venn3"/>
    <dgm:cxn modelId="{0AEFEBE7-5FF3-49A0-9B0D-ECBF5E705C9E}" type="presParOf" srcId="{A790FAFA-927B-464A-BDFE-7B717DD2C148}" destId="{824878DF-127F-4B01-B934-B6D43CDBBC1A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CD5A4-1A95-436D-BAE8-251303ED6F18}">
      <dsp:nvSpPr>
        <dsp:cNvPr id="0" name=""/>
        <dsp:cNvSpPr/>
      </dsp:nvSpPr>
      <dsp:spPr>
        <a:xfrm>
          <a:off x="1038450" y="1218413"/>
          <a:ext cx="3309110" cy="107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DECENTRALISATION</a:t>
          </a:r>
          <a:r>
            <a:rPr lang="fr-FR" sz="2400" kern="1200" dirty="0"/>
            <a:t>  </a:t>
          </a:r>
        </a:p>
      </dsp:txBody>
      <dsp:txXfrm>
        <a:off x="1069933" y="1249896"/>
        <a:ext cx="3246144" cy="1011943"/>
      </dsp:txXfrm>
    </dsp:sp>
    <dsp:sp modelId="{DB995D69-A0D1-4833-8CCB-31671B08BD50}">
      <dsp:nvSpPr>
        <dsp:cNvPr id="0" name=""/>
        <dsp:cNvSpPr/>
      </dsp:nvSpPr>
      <dsp:spPr>
        <a:xfrm rot="18257289">
          <a:off x="4026060" y="1120282"/>
          <a:ext cx="147259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472594" y="27246"/>
              </a:lnTo>
            </a:path>
          </a:pathLst>
        </a:cu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headEnd type="non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725542" y="1110713"/>
        <a:ext cx="73629" cy="73629"/>
      </dsp:txXfrm>
    </dsp:sp>
    <dsp:sp modelId="{64AD9766-7699-4BAD-84DF-DA8072A55245}">
      <dsp:nvSpPr>
        <dsp:cNvPr id="0" name=""/>
        <dsp:cNvSpPr/>
      </dsp:nvSpPr>
      <dsp:spPr>
        <a:xfrm>
          <a:off x="5177154" y="1733"/>
          <a:ext cx="3535808" cy="107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Gouvernance démocratique</a:t>
          </a:r>
        </a:p>
      </dsp:txBody>
      <dsp:txXfrm>
        <a:off x="5208637" y="33216"/>
        <a:ext cx="3472842" cy="1011943"/>
      </dsp:txXfrm>
    </dsp:sp>
    <dsp:sp modelId="{864DE1BF-823C-4663-A832-7691EB798CF1}">
      <dsp:nvSpPr>
        <dsp:cNvPr id="0" name=""/>
        <dsp:cNvSpPr/>
      </dsp:nvSpPr>
      <dsp:spPr>
        <a:xfrm rot="80653">
          <a:off x="4347446" y="1738355"/>
          <a:ext cx="82982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829822" y="27246"/>
              </a:lnTo>
            </a:path>
          </a:pathLst>
        </a:cu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741612" y="1744856"/>
        <a:ext cx="41491" cy="41491"/>
      </dsp:txXfrm>
    </dsp:sp>
    <dsp:sp modelId="{D8279DC0-CF07-4C99-AE34-DFC63318E664}">
      <dsp:nvSpPr>
        <dsp:cNvPr id="0" name=""/>
        <dsp:cNvSpPr/>
      </dsp:nvSpPr>
      <dsp:spPr>
        <a:xfrm>
          <a:off x="5177154" y="1237880"/>
          <a:ext cx="3535808" cy="107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Développement local</a:t>
          </a:r>
        </a:p>
      </dsp:txBody>
      <dsp:txXfrm>
        <a:off x="5208637" y="1269363"/>
        <a:ext cx="3472842" cy="1011943"/>
      </dsp:txXfrm>
    </dsp:sp>
    <dsp:sp modelId="{53428772-C3D3-4650-843C-3AB8498BC0BF}">
      <dsp:nvSpPr>
        <dsp:cNvPr id="0" name=""/>
        <dsp:cNvSpPr/>
      </dsp:nvSpPr>
      <dsp:spPr>
        <a:xfrm rot="3392816">
          <a:off x="4009896" y="2356428"/>
          <a:ext cx="150492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04921" y="27246"/>
              </a:lnTo>
            </a:path>
          </a:pathLst>
        </a:cu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724734" y="2346051"/>
        <a:ext cx="75246" cy="75246"/>
      </dsp:txXfrm>
    </dsp:sp>
    <dsp:sp modelId="{38334110-10C0-428A-ABE7-DD555FCD2D9E}">
      <dsp:nvSpPr>
        <dsp:cNvPr id="0" name=""/>
        <dsp:cNvSpPr/>
      </dsp:nvSpPr>
      <dsp:spPr>
        <a:xfrm>
          <a:off x="5177154" y="2474026"/>
          <a:ext cx="3535808" cy="107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Promotion de l’égalité </a:t>
          </a:r>
          <a:r>
            <a:rPr lang="fr-F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 </a:t>
          </a:r>
          <a:r>
            <a:rPr lang="fr-F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genre </a:t>
          </a:r>
        </a:p>
      </dsp:txBody>
      <dsp:txXfrm>
        <a:off x="5208637" y="2505509"/>
        <a:ext cx="3472842" cy="1011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CD0AD-77C3-4AA5-8266-4DF00A167F46}">
      <dsp:nvSpPr>
        <dsp:cNvPr id="0" name=""/>
        <dsp:cNvSpPr/>
      </dsp:nvSpPr>
      <dsp:spPr>
        <a:xfrm rot="5400000">
          <a:off x="4278543" y="-1646060"/>
          <a:ext cx="942207" cy="4470256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0" kern="1200" dirty="0" smtClean="0"/>
            <a:t>Actions de formation, de sensibilisation et de plaidoyer</a:t>
          </a:r>
          <a:endParaRPr lang="fr-FR" sz="2000" b="0" kern="1200" dirty="0"/>
        </a:p>
      </dsp:txBody>
      <dsp:txXfrm rot="-5400000">
        <a:off x="2514519" y="163959"/>
        <a:ext cx="4424261" cy="850217"/>
      </dsp:txXfrm>
    </dsp:sp>
    <dsp:sp modelId="{0A19D51D-53B0-44DC-B8C0-2FB591B0A0BC}">
      <dsp:nvSpPr>
        <dsp:cNvPr id="0" name=""/>
        <dsp:cNvSpPr/>
      </dsp:nvSpPr>
      <dsp:spPr>
        <a:xfrm>
          <a:off x="0" y="187"/>
          <a:ext cx="2514519" cy="1177759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/>
            <a:t>QUOI?</a:t>
          </a:r>
          <a:endParaRPr lang="fr-FR" sz="2700" b="1" kern="1200" dirty="0"/>
        </a:p>
      </dsp:txBody>
      <dsp:txXfrm>
        <a:off x="57493" y="57680"/>
        <a:ext cx="2399533" cy="1062773"/>
      </dsp:txXfrm>
    </dsp:sp>
    <dsp:sp modelId="{8D970A96-C4A4-4AF5-8526-6B9BD7FE2F50}">
      <dsp:nvSpPr>
        <dsp:cNvPr id="0" name=""/>
        <dsp:cNvSpPr/>
      </dsp:nvSpPr>
      <dsp:spPr>
        <a:xfrm rot="5400000">
          <a:off x="4117514" y="-371068"/>
          <a:ext cx="1245721" cy="4461529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Associations</a:t>
          </a:r>
          <a:endParaRPr lang="fr-FR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Administrations</a:t>
          </a:r>
          <a:endParaRPr lang="fr-FR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Elu(e)s</a:t>
          </a:r>
          <a:endParaRPr lang="fr-FR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Journalistes et animateurs radio</a:t>
          </a:r>
          <a:endParaRPr lang="fr-FR" sz="2000" b="1" kern="1200" dirty="0"/>
        </a:p>
      </dsp:txBody>
      <dsp:txXfrm rot="-5400000">
        <a:off x="2509611" y="1297646"/>
        <a:ext cx="4400718" cy="1124099"/>
      </dsp:txXfrm>
    </dsp:sp>
    <dsp:sp modelId="{B34B6DA7-9834-40DD-BA7B-975B25E23985}">
      <dsp:nvSpPr>
        <dsp:cNvPr id="0" name=""/>
        <dsp:cNvSpPr/>
      </dsp:nvSpPr>
      <dsp:spPr>
        <a:xfrm>
          <a:off x="0" y="1270816"/>
          <a:ext cx="2509610" cy="1177759"/>
        </a:xfrm>
        <a:prstGeom prst="roundRect">
          <a:avLst/>
        </a:prstGeom>
        <a:solidFill>
          <a:schemeClr val="accent5">
            <a:shade val="80000"/>
            <a:hueOff val="126605"/>
            <a:satOff val="-11447"/>
            <a:lumOff val="90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/>
            <a:t>QUI?</a:t>
          </a:r>
          <a:endParaRPr lang="fr-FR" sz="2700" b="1" kern="1200" dirty="0"/>
        </a:p>
      </dsp:txBody>
      <dsp:txXfrm>
        <a:off x="57493" y="1328309"/>
        <a:ext cx="2394624" cy="1062773"/>
      </dsp:txXfrm>
    </dsp:sp>
    <dsp:sp modelId="{E0235F6B-0638-4D9C-A348-72DD60988EB6}">
      <dsp:nvSpPr>
        <dsp:cNvPr id="0" name=""/>
        <dsp:cNvSpPr/>
      </dsp:nvSpPr>
      <dsp:spPr>
        <a:xfrm rot="5400000">
          <a:off x="4278543" y="938641"/>
          <a:ext cx="942207" cy="4470256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R1: Béja - </a:t>
          </a:r>
          <a:r>
            <a:rPr lang="fr-FR" sz="2000" kern="1200" dirty="0" err="1" smtClean="0"/>
            <a:t>Siliana</a:t>
          </a:r>
          <a:r>
            <a:rPr lang="fr-FR" sz="2000" kern="1200" dirty="0" smtClean="0"/>
            <a:t> - Zaghouan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R2: Gafsa - Kasserine - Tozeur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R3: Médenine - Tataouine - </a:t>
          </a:r>
          <a:r>
            <a:rPr lang="fr-FR" sz="2000" kern="1200" dirty="0" err="1" smtClean="0"/>
            <a:t>Kébili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000" kern="1200" dirty="0"/>
        </a:p>
      </dsp:txBody>
      <dsp:txXfrm rot="-5400000">
        <a:off x="2514519" y="2748661"/>
        <a:ext cx="4424261" cy="850217"/>
      </dsp:txXfrm>
    </dsp:sp>
    <dsp:sp modelId="{F9F8032A-8606-47EE-870E-4A19EE83B77A}">
      <dsp:nvSpPr>
        <dsp:cNvPr id="0" name=""/>
        <dsp:cNvSpPr/>
      </dsp:nvSpPr>
      <dsp:spPr>
        <a:xfrm>
          <a:off x="0" y="2560112"/>
          <a:ext cx="2514519" cy="1177759"/>
        </a:xfrm>
        <a:prstGeom prst="roundRect">
          <a:avLst/>
        </a:prstGeom>
        <a:solidFill>
          <a:schemeClr val="accent5">
            <a:shade val="80000"/>
            <a:hueOff val="253209"/>
            <a:satOff val="-22895"/>
            <a:lumOff val="180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/>
            <a:t>OÙ?</a:t>
          </a:r>
          <a:endParaRPr lang="fr-FR" sz="2700" b="1" kern="1200" dirty="0"/>
        </a:p>
      </dsp:txBody>
      <dsp:txXfrm>
        <a:off x="57493" y="2617605"/>
        <a:ext cx="2399533" cy="1062773"/>
      </dsp:txXfrm>
    </dsp:sp>
    <dsp:sp modelId="{27AE77C3-AD96-4280-B0D5-0AE8FFBA9CA4}">
      <dsp:nvSpPr>
        <dsp:cNvPr id="0" name=""/>
        <dsp:cNvSpPr/>
      </dsp:nvSpPr>
      <dsp:spPr>
        <a:xfrm rot="5400000">
          <a:off x="4278543" y="2131844"/>
          <a:ext cx="942207" cy="4470256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La mise en place de projets locaux respectant l’égalité de genre</a:t>
          </a:r>
          <a:endParaRPr lang="fr-FR" sz="2000" kern="1200" dirty="0"/>
        </a:p>
      </dsp:txBody>
      <dsp:txXfrm rot="-5400000">
        <a:off x="2514519" y="3941864"/>
        <a:ext cx="4424261" cy="850217"/>
      </dsp:txXfrm>
    </dsp:sp>
    <dsp:sp modelId="{257ACAA2-F55D-486A-82B0-423B5D4CD068}">
      <dsp:nvSpPr>
        <dsp:cNvPr id="0" name=""/>
        <dsp:cNvSpPr/>
      </dsp:nvSpPr>
      <dsp:spPr>
        <a:xfrm>
          <a:off x="0" y="3778092"/>
          <a:ext cx="2514519" cy="1177759"/>
        </a:xfrm>
        <a:prstGeom prst="roundRect">
          <a:avLst/>
        </a:prstGeom>
        <a:solidFill>
          <a:schemeClr val="accent5">
            <a:shade val="80000"/>
            <a:hueOff val="379814"/>
            <a:satOff val="-34342"/>
            <a:lumOff val="270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/>
            <a:t>POURQUOI?</a:t>
          </a:r>
          <a:endParaRPr lang="fr-FR" sz="2700" b="1" kern="1200" dirty="0"/>
        </a:p>
      </dsp:txBody>
      <dsp:txXfrm>
        <a:off x="57493" y="3835585"/>
        <a:ext cx="2399533" cy="1062773"/>
      </dsp:txXfrm>
    </dsp:sp>
    <dsp:sp modelId="{90F9A2A2-E6C7-42E3-9CE7-CE9D5349CA30}">
      <dsp:nvSpPr>
        <dsp:cNvPr id="0" name=""/>
        <dsp:cNvSpPr/>
      </dsp:nvSpPr>
      <dsp:spPr>
        <a:xfrm rot="5400000">
          <a:off x="4278543" y="3368491"/>
          <a:ext cx="942207" cy="4470256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Mars 2018 &gt; Février 2020</a:t>
          </a:r>
          <a:endParaRPr lang="fr-FR" sz="2000" kern="1200" dirty="0"/>
        </a:p>
      </dsp:txBody>
      <dsp:txXfrm rot="-5400000">
        <a:off x="2514519" y="5178511"/>
        <a:ext cx="4424261" cy="850217"/>
      </dsp:txXfrm>
    </dsp:sp>
    <dsp:sp modelId="{5DB155F8-7D7C-4F0D-A755-9E129264F6D3}">
      <dsp:nvSpPr>
        <dsp:cNvPr id="0" name=""/>
        <dsp:cNvSpPr/>
      </dsp:nvSpPr>
      <dsp:spPr>
        <a:xfrm>
          <a:off x="0" y="5014740"/>
          <a:ext cx="2514519" cy="1177759"/>
        </a:xfrm>
        <a:prstGeom prst="roundRect">
          <a:avLst/>
        </a:prstGeom>
        <a:solidFill>
          <a:schemeClr val="accent5">
            <a:shade val="80000"/>
            <a:hueOff val="506419"/>
            <a:satOff val="-45789"/>
            <a:lumOff val="360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/>
            <a:t>QUAND? </a:t>
          </a:r>
          <a:endParaRPr lang="fr-FR" sz="2700" b="1" kern="1200" dirty="0"/>
        </a:p>
      </dsp:txBody>
      <dsp:txXfrm>
        <a:off x="57493" y="5072233"/>
        <a:ext cx="2399533" cy="10627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72EE-5FD5-4441-8BCF-F4A961328F50}">
      <dsp:nvSpPr>
        <dsp:cNvPr id="0" name=""/>
        <dsp:cNvSpPr/>
      </dsp:nvSpPr>
      <dsp:spPr>
        <a:xfrm>
          <a:off x="3354611" y="2072528"/>
          <a:ext cx="2775271" cy="2191646"/>
        </a:xfrm>
        <a:prstGeom prst="ellipse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CIBLES</a:t>
          </a:r>
          <a:endParaRPr lang="fr-FR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1040" y="2393487"/>
        <a:ext cx="1962413" cy="1549728"/>
      </dsp:txXfrm>
    </dsp:sp>
    <dsp:sp modelId="{6C3151A9-9023-48EF-941C-2AFA1FE802B2}">
      <dsp:nvSpPr>
        <dsp:cNvPr id="0" name=""/>
        <dsp:cNvSpPr/>
      </dsp:nvSpPr>
      <dsp:spPr>
        <a:xfrm rot="16384324">
          <a:off x="4747772" y="1682395"/>
          <a:ext cx="118045" cy="5664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>
            <a:solidFill>
              <a:schemeClr val="tx1"/>
            </a:solidFill>
          </a:endParaRPr>
        </a:p>
      </dsp:txBody>
      <dsp:txXfrm>
        <a:off x="4764530" y="1813375"/>
        <a:ext cx="82632" cy="339899"/>
      </dsp:txXfrm>
    </dsp:sp>
    <dsp:sp modelId="{A17C1CD5-8700-4DA4-8002-B27CC3DD46CB}">
      <dsp:nvSpPr>
        <dsp:cNvPr id="0" name=""/>
        <dsp:cNvSpPr/>
      </dsp:nvSpPr>
      <dsp:spPr>
        <a:xfrm>
          <a:off x="3381841" y="-72006"/>
          <a:ext cx="2965381" cy="1923692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 acteurs d’associations locales </a:t>
          </a:r>
          <a:r>
            <a:rPr lang="fr-FR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16111" y="209712"/>
        <a:ext cx="2096841" cy="1360256"/>
      </dsp:txXfrm>
    </dsp:sp>
    <dsp:sp modelId="{33C4D049-F402-4D29-817B-E7FB23995856}">
      <dsp:nvSpPr>
        <dsp:cNvPr id="0" name=""/>
        <dsp:cNvSpPr/>
      </dsp:nvSpPr>
      <dsp:spPr>
        <a:xfrm rot="35519">
          <a:off x="6132310" y="2899497"/>
          <a:ext cx="6133" cy="5664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187781"/>
                <a:satOff val="-15789"/>
                <a:lumOff val="1544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shade val="90000"/>
                <a:hueOff val="187781"/>
                <a:satOff val="-15789"/>
                <a:lumOff val="1544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shade val="90000"/>
                <a:hueOff val="187781"/>
                <a:satOff val="-15789"/>
                <a:lumOff val="1544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>
            <a:solidFill>
              <a:schemeClr val="tx1"/>
            </a:solidFill>
          </a:endParaRPr>
        </a:p>
      </dsp:txBody>
      <dsp:txXfrm>
        <a:off x="6132310" y="3012786"/>
        <a:ext cx="4293" cy="339899"/>
      </dsp:txXfrm>
    </dsp:sp>
    <dsp:sp modelId="{8185F2ED-AACD-4B82-93D0-B5DD0591017B}">
      <dsp:nvSpPr>
        <dsp:cNvPr id="0" name=""/>
        <dsp:cNvSpPr/>
      </dsp:nvSpPr>
      <dsp:spPr>
        <a:xfrm>
          <a:off x="6141147" y="2237005"/>
          <a:ext cx="2967331" cy="1922259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54 employés d’administrations municipales </a:t>
          </a:r>
          <a:r>
            <a:rPr lang="fr-FR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5703" y="2518513"/>
        <a:ext cx="2098219" cy="1359243"/>
      </dsp:txXfrm>
    </dsp:sp>
    <dsp:sp modelId="{5A7623BF-6724-47B4-8737-BD21572AB7D3}">
      <dsp:nvSpPr>
        <dsp:cNvPr id="0" name=""/>
        <dsp:cNvSpPr/>
      </dsp:nvSpPr>
      <dsp:spPr>
        <a:xfrm rot="5330004">
          <a:off x="4699911" y="4103655"/>
          <a:ext cx="134299" cy="5664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375562"/>
                <a:satOff val="-31579"/>
                <a:lumOff val="3088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shade val="90000"/>
                <a:hueOff val="375562"/>
                <a:satOff val="-31579"/>
                <a:lumOff val="3088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shade val="90000"/>
                <a:hueOff val="375562"/>
                <a:satOff val="-31579"/>
                <a:lumOff val="3088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>
            <a:solidFill>
              <a:schemeClr val="tx1"/>
            </a:solidFill>
          </a:endParaRPr>
        </a:p>
      </dsp:txBody>
      <dsp:txXfrm>
        <a:off x="4719646" y="4196813"/>
        <a:ext cx="94009" cy="339899"/>
      </dsp:txXfrm>
    </dsp:sp>
    <dsp:sp modelId="{1EA82EE6-563F-46FC-971B-16A88BA463B6}">
      <dsp:nvSpPr>
        <dsp:cNvPr id="0" name=""/>
        <dsp:cNvSpPr/>
      </dsp:nvSpPr>
      <dsp:spPr>
        <a:xfrm>
          <a:off x="3306612" y="4517292"/>
          <a:ext cx="2965381" cy="192369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 élu(e)s du conseil municipal</a:t>
          </a:r>
          <a:r>
            <a:rPr lang="fr-FR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40882" y="4799010"/>
        <a:ext cx="2096841" cy="1360256"/>
      </dsp:txXfrm>
    </dsp:sp>
    <dsp:sp modelId="{E9DD77E4-2FAB-4480-8104-0CC56E72422D}">
      <dsp:nvSpPr>
        <dsp:cNvPr id="0" name=""/>
        <dsp:cNvSpPr/>
      </dsp:nvSpPr>
      <dsp:spPr>
        <a:xfrm rot="10800000">
          <a:off x="3291574" y="2885103"/>
          <a:ext cx="44545" cy="5664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shade val="90000"/>
                <a:hueOff val="563342"/>
                <a:satOff val="-47368"/>
                <a:lumOff val="4632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shade val="90000"/>
                <a:hueOff val="563342"/>
                <a:satOff val="-47368"/>
                <a:lumOff val="4632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shade val="90000"/>
                <a:hueOff val="563342"/>
                <a:satOff val="-47368"/>
                <a:lumOff val="4632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>
            <a:solidFill>
              <a:schemeClr val="tx1"/>
            </a:solidFill>
          </a:endParaRPr>
        </a:p>
      </dsp:txBody>
      <dsp:txXfrm rot="10800000">
        <a:off x="3304937" y="2998402"/>
        <a:ext cx="31182" cy="339899"/>
      </dsp:txXfrm>
    </dsp:sp>
    <dsp:sp modelId="{4C7C5314-296C-4819-AB06-ADA99B0AC24B}">
      <dsp:nvSpPr>
        <dsp:cNvPr id="0" name=""/>
        <dsp:cNvSpPr/>
      </dsp:nvSpPr>
      <dsp:spPr>
        <a:xfrm>
          <a:off x="305180" y="2206505"/>
          <a:ext cx="2965381" cy="1923692"/>
        </a:xfrm>
        <a:prstGeom prst="ellipse">
          <a:avLst/>
        </a:prstGeom>
        <a:solidFill>
          <a:srgbClr val="F8F2C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45 journalistes citoyens des radios et journaux locaux</a:t>
          </a:r>
          <a:endParaRPr lang="fr-FR" sz="20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9450" y="2488223"/>
        <a:ext cx="2096841" cy="13602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2135C-D590-4EBD-8CEE-D89FC6690307}">
      <dsp:nvSpPr>
        <dsp:cNvPr id="0" name=""/>
        <dsp:cNvSpPr/>
      </dsp:nvSpPr>
      <dsp:spPr>
        <a:xfrm>
          <a:off x="400954" y="414354"/>
          <a:ext cx="1529222" cy="15292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5F14C1C-E142-4240-88E6-7480DF3D6B33}">
      <dsp:nvSpPr>
        <dsp:cNvPr id="0" name=""/>
        <dsp:cNvSpPr/>
      </dsp:nvSpPr>
      <dsp:spPr>
        <a:xfrm>
          <a:off x="1165566" y="414354"/>
          <a:ext cx="8158961" cy="1529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3 ateliers de formation destinés aux acteurs de la société civile et des administrations municipales.</a:t>
          </a:r>
          <a:endParaRPr lang="fr-FR" sz="2000" kern="1200" dirty="0"/>
        </a:p>
      </dsp:txBody>
      <dsp:txXfrm>
        <a:off x="1165566" y="414354"/>
        <a:ext cx="8158961" cy="1529222"/>
      </dsp:txXfrm>
    </dsp:sp>
    <dsp:sp modelId="{1042A89D-52B2-489B-A976-CD9911507C65}">
      <dsp:nvSpPr>
        <dsp:cNvPr id="0" name=""/>
        <dsp:cNvSpPr/>
      </dsp:nvSpPr>
      <dsp:spPr>
        <a:xfrm>
          <a:off x="400954" y="1943576"/>
          <a:ext cx="1529222" cy="15292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6AE9D9A-3B5F-4D01-9D36-79680FF63FAE}">
      <dsp:nvSpPr>
        <dsp:cNvPr id="0" name=""/>
        <dsp:cNvSpPr/>
      </dsp:nvSpPr>
      <dsp:spPr>
        <a:xfrm>
          <a:off x="1165566" y="1943576"/>
          <a:ext cx="8158961" cy="1529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3 sessions de formation des élu(e)s locaux.</a:t>
          </a:r>
          <a:endParaRPr lang="fr-FR" sz="2000" kern="1200" dirty="0"/>
        </a:p>
      </dsp:txBody>
      <dsp:txXfrm>
        <a:off x="1165566" y="1943576"/>
        <a:ext cx="8158961" cy="1529222"/>
      </dsp:txXfrm>
    </dsp:sp>
    <dsp:sp modelId="{1A7E2830-493E-4452-A1C9-30F01C354D95}">
      <dsp:nvSpPr>
        <dsp:cNvPr id="0" name=""/>
        <dsp:cNvSpPr/>
      </dsp:nvSpPr>
      <dsp:spPr>
        <a:xfrm>
          <a:off x="400954" y="3472799"/>
          <a:ext cx="1529222" cy="15292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FBD0978-1F01-4BF0-B05B-70E447FEE1D2}">
      <dsp:nvSpPr>
        <dsp:cNvPr id="0" name=""/>
        <dsp:cNvSpPr/>
      </dsp:nvSpPr>
      <dsp:spPr>
        <a:xfrm>
          <a:off x="1165566" y="3472799"/>
          <a:ext cx="8158961" cy="1529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3 sessions de formation destinées aux médias locaux.</a:t>
          </a:r>
          <a:endParaRPr lang="fr-FR" sz="2000" kern="1200" dirty="0"/>
        </a:p>
      </dsp:txBody>
      <dsp:txXfrm>
        <a:off x="1165566" y="3472799"/>
        <a:ext cx="8158961" cy="15292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9F4F0-437F-4EEA-BDF2-18FCF03BF2E2}">
      <dsp:nvSpPr>
        <dsp:cNvPr id="0" name=""/>
        <dsp:cNvSpPr/>
      </dsp:nvSpPr>
      <dsp:spPr>
        <a:xfrm>
          <a:off x="400954" y="414354"/>
          <a:ext cx="1529222" cy="15292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0DD0F96-AB47-4CE0-B033-589035F15D6B}">
      <dsp:nvSpPr>
        <dsp:cNvPr id="0" name=""/>
        <dsp:cNvSpPr/>
      </dsp:nvSpPr>
      <dsp:spPr>
        <a:xfrm>
          <a:off x="1165566" y="414354"/>
          <a:ext cx="8158961" cy="1529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Accompagnement à la mise en place de 3 projets de développement locaux « pilotes »</a:t>
          </a:r>
          <a:endParaRPr lang="fr-FR" sz="2000" kern="1200" dirty="0"/>
        </a:p>
      </dsp:txBody>
      <dsp:txXfrm>
        <a:off x="1165566" y="414354"/>
        <a:ext cx="8158961" cy="1529222"/>
      </dsp:txXfrm>
    </dsp:sp>
    <dsp:sp modelId="{D130B557-5349-4369-AC45-0E639EE02CAF}">
      <dsp:nvSpPr>
        <dsp:cNvPr id="0" name=""/>
        <dsp:cNvSpPr/>
      </dsp:nvSpPr>
      <dsp:spPr>
        <a:xfrm>
          <a:off x="400954" y="1943576"/>
          <a:ext cx="1529222" cy="15292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06DA62C-CEC8-48BF-98FA-14A1786C0AA7}">
      <dsp:nvSpPr>
        <dsp:cNvPr id="0" name=""/>
        <dsp:cNvSpPr/>
      </dsp:nvSpPr>
      <dsp:spPr>
        <a:xfrm>
          <a:off x="1165566" y="1943576"/>
          <a:ext cx="8158961" cy="1529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Elaboration d’un manuel sur les bonnes pratiques d’intégration de l’égalité des sexes dans le développement et la gouvernance locale. </a:t>
          </a:r>
          <a:endParaRPr lang="fr-FR" sz="2000" kern="1200" dirty="0"/>
        </a:p>
      </dsp:txBody>
      <dsp:txXfrm>
        <a:off x="1165566" y="1943576"/>
        <a:ext cx="8158961" cy="1529222"/>
      </dsp:txXfrm>
    </dsp:sp>
    <dsp:sp modelId="{5FBF6CCB-07C6-421E-AC37-8E56292D44D6}">
      <dsp:nvSpPr>
        <dsp:cNvPr id="0" name=""/>
        <dsp:cNvSpPr/>
      </dsp:nvSpPr>
      <dsp:spPr>
        <a:xfrm>
          <a:off x="400954" y="3472799"/>
          <a:ext cx="1529222" cy="15292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1C2A8F2-95C1-49E9-AA0A-E45D28AE68C2}">
      <dsp:nvSpPr>
        <dsp:cNvPr id="0" name=""/>
        <dsp:cNvSpPr/>
      </dsp:nvSpPr>
      <dsp:spPr>
        <a:xfrm>
          <a:off x="1165566" y="3472799"/>
          <a:ext cx="8158961" cy="1529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Organisation d’une journée « Cité des Femmes »</a:t>
          </a:r>
          <a:endParaRPr lang="fr-FR" sz="2000" kern="1200" dirty="0"/>
        </a:p>
      </dsp:txBody>
      <dsp:txXfrm>
        <a:off x="1165566" y="3472799"/>
        <a:ext cx="8158961" cy="15292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C7BC6-8B42-4934-A3A9-7F3B9DD34788}">
      <dsp:nvSpPr>
        <dsp:cNvPr id="0" name=""/>
        <dsp:cNvSpPr/>
      </dsp:nvSpPr>
      <dsp:spPr>
        <a:xfrm>
          <a:off x="3096331" y="2023146"/>
          <a:ext cx="3089421" cy="30894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021" tIns="25400" rIns="17002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Mise en place de projets de développement local sur la base du respect de l’égalité des sexes</a:t>
          </a:r>
          <a:endParaRPr lang="fr-FR" sz="2000" kern="1200" dirty="0"/>
        </a:p>
      </dsp:txBody>
      <dsp:txXfrm>
        <a:off x="3548766" y="2475581"/>
        <a:ext cx="2184551" cy="2184551"/>
      </dsp:txXfrm>
    </dsp:sp>
    <dsp:sp modelId="{462B535A-E68C-4D43-8894-46C8CF09DDD2}">
      <dsp:nvSpPr>
        <dsp:cNvPr id="0" name=""/>
        <dsp:cNvSpPr/>
      </dsp:nvSpPr>
      <dsp:spPr>
        <a:xfrm>
          <a:off x="1332642" y="0"/>
          <a:ext cx="3089421" cy="30894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021" tIns="25400" rIns="17002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Révision des statuts/règlements intérieurs des </a:t>
          </a:r>
          <a:r>
            <a:rPr lang="fr-FR" sz="2000" kern="1200" dirty="0" err="1" smtClean="0"/>
            <a:t>OSCs</a:t>
          </a:r>
          <a:endParaRPr lang="fr-FR" sz="2000" kern="1200" dirty="0"/>
        </a:p>
      </dsp:txBody>
      <dsp:txXfrm>
        <a:off x="1785077" y="452435"/>
        <a:ext cx="2184551" cy="2184551"/>
      </dsp:txXfrm>
    </dsp:sp>
    <dsp:sp modelId="{14E6ACB2-1724-4800-91B5-7B7EC6AC2C4B}">
      <dsp:nvSpPr>
        <dsp:cNvPr id="0" name=""/>
        <dsp:cNvSpPr/>
      </dsp:nvSpPr>
      <dsp:spPr>
        <a:xfrm>
          <a:off x="7352535" y="1944207"/>
          <a:ext cx="3089421" cy="30894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021" tIns="25400" rIns="17002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Implication des médias et des organisations dans la diffusion de la culture de la citoyenneté et de l’égalité</a:t>
          </a:r>
          <a:endParaRPr lang="fr-FR" sz="2000" kern="1200" dirty="0"/>
        </a:p>
      </dsp:txBody>
      <dsp:txXfrm>
        <a:off x="7804970" y="2396642"/>
        <a:ext cx="2184551" cy="2184551"/>
      </dsp:txXfrm>
    </dsp:sp>
    <dsp:sp modelId="{824878DF-127F-4B01-B934-B6D43CDBBC1A}">
      <dsp:nvSpPr>
        <dsp:cNvPr id="0" name=""/>
        <dsp:cNvSpPr/>
      </dsp:nvSpPr>
      <dsp:spPr>
        <a:xfrm>
          <a:off x="5184564" y="144001"/>
          <a:ext cx="3089421" cy="30894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021" tIns="25400" rIns="17002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Prise en considération de l’importance de la participation des femmes dans la sphère publique et dans les postes de prises de décision</a:t>
          </a:r>
          <a:endParaRPr lang="fr-FR" sz="2000" kern="1200" dirty="0"/>
        </a:p>
      </dsp:txBody>
      <dsp:txXfrm>
        <a:off x="5636999" y="596436"/>
        <a:ext cx="2184551" cy="2184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A396E-7AAA-43C5-B93C-3A29FEBED78A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A3685-5BA7-4AD3-898F-C2AD26C8C2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15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A3685-5BA7-4AD3-898F-C2AD26C8C24D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9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99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69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469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997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551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498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051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932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843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069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3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954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548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665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897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861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9707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002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0068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84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88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2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4791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8481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4748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77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54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8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8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8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03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64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3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8275" y="332656"/>
            <a:ext cx="7094165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9ED818-E3A6-435A-9F50-1030A28197F3}" type="datetimeFigureOut">
              <a:rPr lang="fr-FR" smtClean="0"/>
              <a:pPr/>
              <a:t>22/03/2018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6"/>
            <a:ext cx="14382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90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1E5C-5F44-4AE9-9040-47C35D8A791D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D855C-5180-41D9-8EAD-DCB43EA0BD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1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9ED818-E3A6-435A-9F50-1030A28197F3}" type="datetimeFigureOut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22/03/2018</a:t>
            </a:fld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D3BE4-1A96-433D-9DC2-4FA8E5BE670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C:\Users\aziz\Desktop\carte adherent\LOGO JAUN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000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597352"/>
          </a:xfrm>
        </p:spPr>
        <p:txBody>
          <a:bodyPr>
            <a:noAutofit/>
          </a:bodyPr>
          <a:lstStyle/>
          <a:p>
            <a:endParaRPr lang="fr-FR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 FEMMES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HOMMES EGAUX 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DANS LES POUVOIRS </a:t>
            </a:r>
            <a:r>
              <a:rPr lang="fr-F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LOCAUX »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                       </a:t>
            </a:r>
          </a:p>
          <a:p>
            <a:pPr algn="l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</a:t>
            </a: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Image 6" descr="Image associé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311384"/>
            <a:ext cx="1539875" cy="36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gualidad-entre-hombres-y-mujer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40000" y="2060848"/>
            <a:ext cx="6588384" cy="3044851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1856" y="6311384"/>
            <a:ext cx="25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Projet supporté par 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056" y="5177328"/>
            <a:ext cx="5292080" cy="108337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457200" algn="l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Partenaires : </a:t>
            </a:r>
            <a: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L’Académie </a:t>
            </a:r>
            <a:r>
              <a:rPr lang="fr-FR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Européenne pour les femmes en </a:t>
            </a:r>
            <a: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politique</a:t>
            </a:r>
            <a:b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L’Union </a:t>
            </a:r>
            <a:r>
              <a:rPr lang="fr-FR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Nationale de la Femme </a:t>
            </a:r>
            <a: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Tunisienne</a:t>
            </a:r>
            <a:b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Le </a:t>
            </a:r>
            <a:r>
              <a:rPr lang="fr-FR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Centre de Tunis pour la Liberté de Presse </a:t>
            </a:r>
            <a:endParaRPr lang="fr-FR" sz="1200" b="1" dirty="0">
              <a:solidFill>
                <a:srgbClr val="00206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7094165" cy="1152128"/>
          </a:xfrm>
        </p:spPr>
        <p:txBody>
          <a:bodyPr/>
          <a:lstStyle/>
          <a:p>
            <a:r>
              <a:rPr lang="fr-FR" b="1" dirty="0" smtClean="0">
                <a:latin typeface="+mn-lt"/>
              </a:rPr>
              <a:t>Activités et Produits</a:t>
            </a:r>
            <a:endParaRPr lang="fr-FR" b="1" dirty="0">
              <a:latin typeface="+mn-lt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90475825"/>
              </p:ext>
            </p:extLst>
          </p:nvPr>
        </p:nvGraphicFramePr>
        <p:xfrm>
          <a:off x="-180528" y="980728"/>
          <a:ext cx="9324528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6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094165" cy="1368152"/>
          </a:xfrm>
        </p:spPr>
        <p:txBody>
          <a:bodyPr/>
          <a:lstStyle/>
          <a:p>
            <a:pPr algn="ctr"/>
            <a:r>
              <a:rPr lang="fr-FR" b="1" dirty="0" smtClean="0">
                <a:latin typeface="+mn-lt"/>
              </a:rPr>
              <a:t>Résultats Concrets</a:t>
            </a:r>
            <a:endParaRPr lang="fr-FR" b="1" dirty="0">
              <a:latin typeface="+mn-lt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510394287"/>
              </p:ext>
            </p:extLst>
          </p:nvPr>
        </p:nvGraphicFramePr>
        <p:xfrm>
          <a:off x="-1332656" y="1484784"/>
          <a:ext cx="105101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54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30" t="5200" r="14632" b="3769"/>
          <a:stretch/>
        </p:blipFill>
        <p:spPr>
          <a:xfrm>
            <a:off x="1475656" y="404664"/>
            <a:ext cx="6476337" cy="6099451"/>
          </a:xfrm>
        </p:spPr>
      </p:pic>
    </p:spTree>
    <p:extLst>
      <p:ext uri="{BB962C8B-B14F-4D97-AF65-F5344CB8AC3E}">
        <p14:creationId xmlns:p14="http://schemas.microsoft.com/office/powerpoint/2010/main" val="121359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094165" cy="1368152"/>
          </a:xfrm>
        </p:spPr>
        <p:txBody>
          <a:bodyPr/>
          <a:lstStyle/>
          <a:p>
            <a:pPr algn="ctr"/>
            <a:r>
              <a:rPr lang="fr-FR" b="1" dirty="0" smtClean="0"/>
              <a:t>Diagnostic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3" cy="45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algn="justLow"/>
            <a:r>
              <a:rPr lang="fr-FR" sz="2000" dirty="0" smtClean="0"/>
              <a:t>    53</a:t>
            </a:r>
            <a:r>
              <a:rPr lang="fr-FR" sz="2000" dirty="0"/>
              <a:t>% des femmes victimes de violence dans l’espace public </a:t>
            </a:r>
            <a:r>
              <a:rPr lang="fr-FR" sz="2000" dirty="0" smtClean="0"/>
              <a:t>(</a:t>
            </a:r>
            <a:r>
              <a:rPr lang="fr-FR" sz="2000" dirty="0"/>
              <a:t>2011-2015)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570269"/>
              </p:ext>
            </p:extLst>
          </p:nvPr>
        </p:nvGraphicFramePr>
        <p:xfrm>
          <a:off x="395536" y="1772816"/>
          <a:ext cx="8496944" cy="115493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51485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Gouvernorat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Tataouine</a:t>
                      </a:r>
                      <a:endParaRPr lang="fr-FR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Gafsa</a:t>
                      </a:r>
                      <a:endParaRPr lang="fr-FR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Kébili</a:t>
                      </a:r>
                      <a:endParaRPr lang="fr-FR" sz="2000" dirty="0"/>
                    </a:p>
                  </a:txBody>
                  <a:tcPr anchor="ctr" anchorCtr="1"/>
                </a:tc>
              </a:tr>
              <a:tr h="51485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Taux de chômage </a:t>
                      </a:r>
                      <a:r>
                        <a:rPr lang="fr-FR" sz="1600" b="1" dirty="0" smtClean="0"/>
                        <a:t>(%)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32</a:t>
                      </a:r>
                      <a:endParaRPr lang="fr-FR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28.2</a:t>
                      </a:r>
                      <a:endParaRPr lang="fr-FR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25.8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036187"/>
              </p:ext>
            </p:extLst>
          </p:nvPr>
        </p:nvGraphicFramePr>
        <p:xfrm>
          <a:off x="395537" y="3356992"/>
          <a:ext cx="8496942" cy="11801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832314"/>
                <a:gridCol w="2832314"/>
                <a:gridCol w="2832314"/>
              </a:tblGrid>
              <a:tr h="54006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Gouvernorat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Kasserine</a:t>
                      </a:r>
                      <a:endParaRPr lang="fr-FR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Siliana</a:t>
                      </a:r>
                      <a:endParaRPr lang="fr-FR" sz="2000" dirty="0"/>
                    </a:p>
                  </a:txBody>
                  <a:tcPr anchor="ctr" anchorCtr="1"/>
                </a:tc>
              </a:tr>
              <a:tr h="54006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Taux d’analphabétisme </a:t>
                      </a:r>
                      <a:r>
                        <a:rPr lang="fr-FR" sz="1600" b="1" dirty="0" smtClean="0"/>
                        <a:t>(%)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32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31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58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908720"/>
            <a:ext cx="7116897" cy="5271419"/>
          </a:xfrm>
        </p:spPr>
        <p:txBody>
          <a:bodyPr/>
          <a:lstStyle/>
          <a:p>
            <a:r>
              <a:rPr lang="fr-FR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La nouvelle Constitution </a:t>
            </a:r>
            <a:r>
              <a:rPr lang="fr-FR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Tunisienne: </a:t>
            </a:r>
            <a:br>
              <a:rPr lang="fr-FR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fr-FR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Egalité </a:t>
            </a:r>
            <a:r>
              <a:rPr lang="fr-FR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entre les citoyennes et les citoyens 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(Art 21)</a:t>
            </a:r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</a:t>
            </a:r>
            <a:r>
              <a:rPr lang="fr-FR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eprésentativité </a:t>
            </a:r>
            <a:r>
              <a:rPr lang="fr-FR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des femmes dans les instances élues 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(Art34)</a:t>
            </a:r>
            <a:endParaRPr lang="fr-FR" sz="20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 descr="48068183-Gesch-ftsfrauen-gegen-ber-Gesch-ftsleuten-Tauziehen-EPS-8-Vektor-Illustration-keine-Transparentfolie-Lizenzfreie-Bil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6770" y="4653137"/>
            <a:ext cx="4968552" cy="1774702"/>
          </a:xfrm>
          <a:prstGeom prst="rect">
            <a:avLst/>
          </a:prstGeom>
        </p:spPr>
      </p:pic>
      <p:sp>
        <p:nvSpPr>
          <p:cNvPr id="6" name="Espace réservé du contenu 4"/>
          <p:cNvSpPr txBox="1">
            <a:spLocks/>
          </p:cNvSpPr>
          <p:nvPr/>
        </p:nvSpPr>
        <p:spPr>
          <a:xfrm>
            <a:off x="0" y="2060848"/>
            <a:ext cx="4179014" cy="47765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fr-FR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ELECTIONS MUNICIPALES</a:t>
            </a:r>
            <a:br>
              <a:rPr lang="fr-FR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fr-FR" sz="20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  <a:t>5 Mai 2018</a:t>
            </a:r>
            <a:endParaRPr lang="fr-FR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contenu 5"/>
          <p:cNvSpPr txBox="1">
            <a:spLocks/>
          </p:cNvSpPr>
          <p:nvPr/>
        </p:nvSpPr>
        <p:spPr>
          <a:xfrm>
            <a:off x="4329940" y="2060848"/>
            <a:ext cx="4814060" cy="4797152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fr-FR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CODE COLLECTIVITES LOCALES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lèche courbée vers la droite 7"/>
          <p:cNvSpPr/>
          <p:nvPr/>
        </p:nvSpPr>
        <p:spPr>
          <a:xfrm>
            <a:off x="683568" y="2924944"/>
            <a:ext cx="1027178" cy="1915361"/>
          </a:xfrm>
          <a:prstGeom prst="curved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 courbée vers la gauche 8"/>
          <p:cNvSpPr/>
          <p:nvPr/>
        </p:nvSpPr>
        <p:spPr>
          <a:xfrm>
            <a:off x="7200292" y="2924944"/>
            <a:ext cx="1080120" cy="1937370"/>
          </a:xfrm>
          <a:prstGeom prst="curvedLef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" name="Image 9" descr="images.png"/>
          <p:cNvPicPr>
            <a:picLocks noChangeAspect="1"/>
          </p:cNvPicPr>
          <p:nvPr/>
        </p:nvPicPr>
        <p:blipFill>
          <a:blip r:embed="rId3" cstate="print"/>
          <a:srcRect l="20600" t="-399" r="24800"/>
          <a:stretch>
            <a:fillRect/>
          </a:stretch>
        </p:blipFill>
        <p:spPr>
          <a:xfrm>
            <a:off x="3923928" y="2780928"/>
            <a:ext cx="936104" cy="1721346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350 Municipalités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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7500 élu(e)s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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3750 Femmes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8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QUI FAIT QUOI ?</a:t>
            </a:r>
            <a:endParaRPr lang="fr-FR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1"/>
          </p:nvPr>
        </p:nvSpPr>
        <p:spPr>
          <a:xfrm>
            <a:off x="4716016" y="630917"/>
            <a:ext cx="4536504" cy="6227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                 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OSC: </a:t>
            </a:r>
            <a:r>
              <a:rPr lang="fr-F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Echaml</a:t>
            </a: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fr-F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Up</a:t>
            </a:r>
          </a:p>
          <a:p>
            <a:pPr marL="0" indent="0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Femmes actrices</a:t>
            </a:r>
          </a:p>
          <a:p>
            <a:pPr marL="0" indent="0" algn="ctr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Autonomisation</a:t>
            </a:r>
          </a:p>
          <a:p>
            <a:pPr marL="0" indent="0" algn="ctr">
              <a:buNone/>
            </a:pP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Civil-Society.jpg"/>
          <p:cNvPicPr>
            <a:picLocks noChangeAspect="1"/>
          </p:cNvPicPr>
          <p:nvPr/>
        </p:nvPicPr>
        <p:blipFill>
          <a:blip r:embed="rId3" cstate="print"/>
          <a:srcRect r="6250"/>
          <a:stretch>
            <a:fillRect/>
          </a:stretch>
        </p:blipFill>
        <p:spPr>
          <a:xfrm>
            <a:off x="4608005" y="639032"/>
            <a:ext cx="1368150" cy="539376"/>
          </a:xfrm>
          <a:prstGeom prst="rect">
            <a:avLst/>
          </a:prstGeom>
        </p:spPr>
      </p:pic>
      <p:pic>
        <p:nvPicPr>
          <p:cNvPr id="6" name="Image 5" descr="Consei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9591" y="561394"/>
            <a:ext cx="928982" cy="761598"/>
          </a:xfrm>
          <a:prstGeom prst="rect">
            <a:avLst/>
          </a:prstGeom>
        </p:spPr>
      </p:pic>
      <p:cxnSp>
        <p:nvCxnSpPr>
          <p:cNvPr id="18" name="Connecteur droit 17"/>
          <p:cNvCxnSpPr/>
          <p:nvPr/>
        </p:nvCxnSpPr>
        <p:spPr>
          <a:xfrm>
            <a:off x="6890682" y="3082547"/>
            <a:ext cx="1224136" cy="936104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5882570" y="3083330"/>
            <a:ext cx="1008112" cy="936104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Espace réservé du contenu 18"/>
          <p:cNvSpPr txBox="1">
            <a:spLocks/>
          </p:cNvSpPr>
          <p:nvPr/>
        </p:nvSpPr>
        <p:spPr>
          <a:xfrm>
            <a:off x="700227" y="782349"/>
            <a:ext cx="3536956" cy="48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>
              <a:solidFill>
                <a:srgbClr val="44546A"/>
              </a:solidFill>
            </a:endParaRPr>
          </a:p>
        </p:txBody>
      </p:sp>
      <p:sp>
        <p:nvSpPr>
          <p:cNvPr id="25" name="Espace réservé du contenu 18"/>
          <p:cNvSpPr txBox="1">
            <a:spLocks/>
          </p:cNvSpPr>
          <p:nvPr/>
        </p:nvSpPr>
        <p:spPr>
          <a:xfrm>
            <a:off x="5292080" y="778167"/>
            <a:ext cx="3536956" cy="48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>
              <a:solidFill>
                <a:srgbClr val="44546A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00227" y="908720"/>
            <a:ext cx="383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</a:rPr>
              <a:t>                  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3" name="Flèche vers le bas 22"/>
          <p:cNvSpPr/>
          <p:nvPr/>
        </p:nvSpPr>
        <p:spPr>
          <a:xfrm>
            <a:off x="6612445" y="2018163"/>
            <a:ext cx="459275" cy="64333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7" name="Espace réservé du contenu 11"/>
          <p:cNvSpPr>
            <a:spLocks noGrp="1"/>
          </p:cNvSpPr>
          <p:nvPr>
            <p:ph sz="half" idx="1"/>
          </p:nvPr>
        </p:nvSpPr>
        <p:spPr>
          <a:xfrm>
            <a:off x="375818" y="608533"/>
            <a:ext cx="3998617" cy="6310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                    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ETAT               </a:t>
            </a:r>
          </a:p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Top 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Down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Femmes consommatrices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Emancipation </a:t>
            </a:r>
          </a:p>
        </p:txBody>
      </p:sp>
      <p:cxnSp>
        <p:nvCxnSpPr>
          <p:cNvPr id="41" name="Connecteur droit 40"/>
          <p:cNvCxnSpPr/>
          <p:nvPr/>
        </p:nvCxnSpPr>
        <p:spPr>
          <a:xfrm>
            <a:off x="2249059" y="3082547"/>
            <a:ext cx="1224136" cy="936104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>
            <a:off x="1240947" y="3083330"/>
            <a:ext cx="1008112" cy="936104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4530165" y="672505"/>
            <a:ext cx="42864" cy="5944018"/>
          </a:xfrm>
          <a:prstGeom prst="line">
            <a:avLst/>
          </a:prstGeom>
          <a:ln w="571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505" y="2072821"/>
            <a:ext cx="4572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680" y="4673788"/>
            <a:ext cx="4572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816" y="4701604"/>
            <a:ext cx="4572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14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980728"/>
            <a:ext cx="9144000" cy="5760640"/>
          </a:xfrm>
        </p:spPr>
        <p:txBody>
          <a:bodyPr/>
          <a:lstStyle/>
          <a:p>
            <a:pPr marL="0" indent="0" algn="ctr">
              <a:buNone/>
            </a:pP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    Projet: « FEMMES </a:t>
            </a: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ET HOMMES EGAUX </a:t>
            </a:r>
          </a:p>
          <a:p>
            <a:pPr marL="0" indent="0" algn="ctr">
              <a:buNone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DANS LES POUVOIRS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LOCAUX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itchFamily="18" charset="0"/>
              </a:rPr>
              <a:t> »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909116999"/>
              </p:ext>
            </p:extLst>
          </p:nvPr>
        </p:nvGraphicFramePr>
        <p:xfrm>
          <a:off x="-396552" y="3068960"/>
          <a:ext cx="9721080" cy="3550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8316416" y="4293096"/>
            <a:ext cx="827584" cy="15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694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2004760" y="620688"/>
            <a:ext cx="5400600" cy="1918717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fr-FR" b="1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646723"/>
            <a:ext cx="7958708" cy="1084039"/>
          </a:xfrm>
        </p:spPr>
        <p:txBody>
          <a:bodyPr/>
          <a:lstStyle/>
          <a:p>
            <a:pPr algn="ctr"/>
            <a:r>
              <a:rPr lang="fr-FR" b="1" dirty="0" smtClean="0">
                <a:latin typeface="+mn-lt"/>
              </a:rPr>
              <a:t>Objectif Général</a:t>
            </a:r>
            <a:endParaRPr lang="fr-FR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3280" y="2636913"/>
            <a:ext cx="7983175" cy="2952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Promouvoir </a:t>
            </a:r>
            <a:r>
              <a:rPr lang="fr-FR" sz="4000" dirty="0"/>
              <a:t>la dimension </a:t>
            </a:r>
            <a:r>
              <a:rPr lang="fr-FR" sz="4000" dirty="0" smtClean="0"/>
              <a:t>genre </a:t>
            </a:r>
            <a:r>
              <a:rPr lang="fr-FR" sz="4000" dirty="0"/>
              <a:t>dans la </a:t>
            </a:r>
            <a:r>
              <a:rPr lang="fr-FR" sz="4000" dirty="0" smtClean="0"/>
              <a:t>gouvernance, la conception et la mise en œuvre de </a:t>
            </a:r>
            <a:r>
              <a:rPr lang="fr-FR" sz="4000" dirty="0"/>
              <a:t>projets de développement locaux</a:t>
            </a:r>
          </a:p>
          <a:p>
            <a:pPr marL="0" indent="0">
              <a:buNone/>
            </a:pPr>
            <a:endParaRPr lang="fr-F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382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4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954146"/>
              </p:ext>
            </p:extLst>
          </p:nvPr>
        </p:nvGraphicFramePr>
        <p:xfrm>
          <a:off x="1403648" y="260648"/>
          <a:ext cx="698477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57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81324990"/>
              </p:ext>
            </p:extLst>
          </p:nvPr>
        </p:nvGraphicFramePr>
        <p:xfrm>
          <a:off x="-108520" y="188640"/>
          <a:ext cx="950505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94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7094165" cy="1152128"/>
          </a:xfrm>
        </p:spPr>
        <p:txBody>
          <a:bodyPr/>
          <a:lstStyle/>
          <a:p>
            <a:r>
              <a:rPr lang="fr-FR" b="1" dirty="0" smtClean="0">
                <a:latin typeface="+mn-lt"/>
              </a:rPr>
              <a:t>Activités et Produits</a:t>
            </a:r>
            <a:endParaRPr lang="fr-FR" b="1" dirty="0">
              <a:latin typeface="+mn-lt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282098139"/>
              </p:ext>
            </p:extLst>
          </p:nvPr>
        </p:nvGraphicFramePr>
        <p:xfrm>
          <a:off x="-180528" y="980728"/>
          <a:ext cx="9324528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11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335</Words>
  <Application>Microsoft Office PowerPoint</Application>
  <PresentationFormat>Affichage à l'écran (4:3)</PresentationFormat>
  <Paragraphs>109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HDOfficeLightV0</vt:lpstr>
      <vt:lpstr>Conception personnalisée</vt:lpstr>
      <vt:lpstr>1_HDOfficeLightV0</vt:lpstr>
      <vt:lpstr>Présentation PowerPoint</vt:lpstr>
      <vt:lpstr>Diagnostic</vt:lpstr>
      <vt:lpstr>Présentation PowerPoint</vt:lpstr>
      <vt:lpstr>QUI FAIT QUOI ?</vt:lpstr>
      <vt:lpstr>Présentation PowerPoint</vt:lpstr>
      <vt:lpstr>Objectif Général</vt:lpstr>
      <vt:lpstr>Présentation PowerPoint</vt:lpstr>
      <vt:lpstr>Présentation PowerPoint</vt:lpstr>
      <vt:lpstr>Activités et Produits</vt:lpstr>
      <vt:lpstr>Activités et Produits</vt:lpstr>
      <vt:lpstr>Résultats Concrets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</dc:creator>
  <cp:lastModifiedBy>A</cp:lastModifiedBy>
  <cp:revision>128</cp:revision>
  <dcterms:created xsi:type="dcterms:W3CDTF">2017-09-22T09:31:31Z</dcterms:created>
  <dcterms:modified xsi:type="dcterms:W3CDTF">2018-03-22T14:47:28Z</dcterms:modified>
</cp:coreProperties>
</file>